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55" r:id="rId2"/>
    <p:sldMasterId id="2147483671" r:id="rId3"/>
  </p:sldMasterIdLst>
  <p:notesMasterIdLst>
    <p:notesMasterId r:id="rId9"/>
  </p:notesMasterIdLst>
  <p:handoutMasterIdLst>
    <p:handoutMasterId r:id="rId10"/>
  </p:handoutMasterIdLst>
  <p:sldIdLst>
    <p:sldId id="394" r:id="rId4"/>
    <p:sldId id="409" r:id="rId5"/>
    <p:sldId id="417" r:id="rId6"/>
    <p:sldId id="418" r:id="rId7"/>
    <p:sldId id="419" r:id="rId8"/>
  </p:sldIdLst>
  <p:sldSz cx="9144000" cy="6858000" type="screen4x3"/>
  <p:notesSz cx="6858000" cy="9144000"/>
  <p:custDataLst>
    <p:tags r:id="rId11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6238" autoAdjust="0"/>
  </p:normalViewPr>
  <p:slideViewPr>
    <p:cSldViewPr snapToGrid="0">
      <p:cViewPr varScale="1">
        <p:scale>
          <a:sx n="106" d="100"/>
          <a:sy n="106" d="100"/>
        </p:scale>
        <p:origin x="180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tags" Target="tags/tag1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1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  <a:t>2024/4/5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30601D-DC76-434F-A22D-B1DE6E2A4C4C}" type="datetimeFigureOut">
              <a:rPr lang="zh-CN" altLang="en-US" smtClean="0"/>
              <a:t>2024/4/5</a:t>
            </a:fld>
            <a:endParaRPr lang="zh-CN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25ABA0-D1E3-4CBA-8E73-F5F406EB9D3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it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platzhalter 2"/>
          <p:cNvSpPr>
            <a:spLocks noGrp="1"/>
          </p:cNvSpPr>
          <p:nvPr>
            <p:ph type="body" sz="quarter" idx="13"/>
          </p:nvPr>
        </p:nvSpPr>
        <p:spPr>
          <a:xfrm>
            <a:off x="299258" y="1794738"/>
            <a:ext cx="8420793" cy="3982389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C00000"/>
              </a:buClr>
              <a:buFont typeface="Wingdings" panose="05000000000000000000" pitchFamily="2" charset="2"/>
              <a:buChar char="§"/>
              <a:defRPr sz="1600">
                <a:solidFill>
                  <a:srgbClr val="5565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9" name="Titel 14"/>
          <p:cNvSpPr>
            <a:spLocks noGrp="1"/>
          </p:cNvSpPr>
          <p:nvPr>
            <p:ph type="title" hasCustomPrompt="1"/>
          </p:nvPr>
        </p:nvSpPr>
        <p:spPr>
          <a:xfrm>
            <a:off x="298653" y="85892"/>
            <a:ext cx="8229600" cy="1143000"/>
          </a:xfrm>
          <a:prstGeom prst="rect">
            <a:avLst/>
          </a:prstGeom>
        </p:spPr>
        <p:txBody>
          <a:bodyPr lIns="81098" tIns="40549" rIns="81098" bIns="40549" anchor="ctr" anchorCtr="0">
            <a:normAutofit/>
          </a:bodyPr>
          <a:lstStyle>
            <a:lvl1pPr algn="l">
              <a:defRPr sz="2800">
                <a:solidFill>
                  <a:srgbClr val="55657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>
              <a:defRPr sz="1000">
                <a:solidFill>
                  <a:srgbClr val="55657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271CD69-17F7-462F-8869-7D9B06F903B4}" type="datetime1">
              <a:rPr lang="de-DE" altLang="en-US">
                <a:ea typeface="MS PGothic" panose="020B0600070205080204" pitchFamily="34" charset="-128"/>
              </a:rPr>
              <a:t>05.04.2024</a:t>
            </a:fld>
            <a:endParaRPr lang="de-DE" altLang="en-US">
              <a:ea typeface="MS PGothic" panose="020B0600070205080204" pitchFamily="34" charset="-128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5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 algn="ctr">
              <a:defRPr sz="1000">
                <a:solidFill>
                  <a:srgbClr val="55657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altLang="en-US">
                <a:ea typeface="MS PGothic" panose="020B0600070205080204" pitchFamily="34" charset="-128"/>
              </a:rPr>
              <a:t>Fußzeile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6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 algn="r">
              <a:defRPr sz="1000">
                <a:solidFill>
                  <a:srgbClr val="55657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45DB893D-A143-4362-A0B6-F4A54A6E47A3}" type="slidenum">
              <a:rPr lang="de-DE" altLang="en-US">
                <a:ea typeface="MS PGothic" panose="020B0600070205080204" pitchFamily="34" charset="-128"/>
              </a:rPr>
              <a:t>‹#›</a:t>
            </a:fld>
            <a:endParaRPr lang="de-DE" altLang="en-US">
              <a:ea typeface="MS PGothic" panose="020B0600070205080204" pitchFamily="34" charset="-128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with Diagram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el 14"/>
          <p:cNvSpPr>
            <a:spLocks noGrp="1"/>
          </p:cNvSpPr>
          <p:nvPr>
            <p:ph type="title" hasCustomPrompt="1"/>
          </p:nvPr>
        </p:nvSpPr>
        <p:spPr>
          <a:xfrm>
            <a:off x="298653" y="85892"/>
            <a:ext cx="8229600" cy="1143000"/>
          </a:xfrm>
          <a:prstGeom prst="rect">
            <a:avLst/>
          </a:prstGeom>
        </p:spPr>
        <p:txBody>
          <a:bodyPr lIns="81098" tIns="40549" rIns="81098" bIns="40549" anchor="ctr" anchorCtr="0">
            <a:normAutofit/>
          </a:bodyPr>
          <a:lstStyle>
            <a:lvl1pPr algn="l">
              <a:defRPr sz="2800">
                <a:solidFill>
                  <a:srgbClr val="55657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15" name="Diagrammplatzhalter 13"/>
          <p:cNvSpPr>
            <a:spLocks noGrp="1"/>
          </p:cNvSpPr>
          <p:nvPr>
            <p:ph type="chart" sz="quarter" idx="15" hasCustomPrompt="1"/>
          </p:nvPr>
        </p:nvSpPr>
        <p:spPr>
          <a:xfrm>
            <a:off x="6237625" y="3429000"/>
            <a:ext cx="2482036" cy="2416491"/>
          </a:xfrm>
          <a:prstGeom prst="rect">
            <a:avLst/>
          </a:prstGeom>
        </p:spPr>
        <p:txBody>
          <a:bodyPr lIns="81098" tIns="40549" rIns="81098" bIns="40549" rtlCol="0">
            <a:normAutofit/>
          </a:bodyPr>
          <a:lstStyle/>
          <a:p>
            <a:pPr lvl="0"/>
            <a:r>
              <a:rPr lang="de-DE" noProof="0"/>
              <a:t>Diagramm durch Klicken auf Symbol hinzufügen</a:t>
            </a:r>
            <a:endParaRPr lang="de-DE" noProof="0" dirty="0"/>
          </a:p>
        </p:txBody>
      </p:sp>
      <p:sp>
        <p:nvSpPr>
          <p:cNvPr id="16" name="Diagrammplatzhalter 13"/>
          <p:cNvSpPr>
            <a:spLocks noGrp="1"/>
          </p:cNvSpPr>
          <p:nvPr>
            <p:ph type="chart" sz="quarter" idx="16" hasCustomPrompt="1"/>
          </p:nvPr>
        </p:nvSpPr>
        <p:spPr>
          <a:xfrm>
            <a:off x="3252290" y="3429000"/>
            <a:ext cx="2482036" cy="2416491"/>
          </a:xfrm>
          <a:prstGeom prst="rect">
            <a:avLst/>
          </a:prstGeom>
        </p:spPr>
        <p:txBody>
          <a:bodyPr lIns="81098" tIns="40549" rIns="81098" bIns="40549" rtlCol="0">
            <a:normAutofit/>
          </a:bodyPr>
          <a:lstStyle/>
          <a:p>
            <a:pPr lvl="0"/>
            <a:r>
              <a:rPr lang="de-DE" noProof="0"/>
              <a:t>Diagramm durch Klicken auf Symbol hinzufügen</a:t>
            </a:r>
            <a:endParaRPr lang="de-DE" noProof="0" dirty="0"/>
          </a:p>
        </p:txBody>
      </p:sp>
      <p:sp>
        <p:nvSpPr>
          <p:cNvPr id="17" name="Diagrammplatzhalter 13"/>
          <p:cNvSpPr>
            <a:spLocks noGrp="1"/>
          </p:cNvSpPr>
          <p:nvPr>
            <p:ph type="chart" sz="quarter" idx="17" hasCustomPrompt="1"/>
          </p:nvPr>
        </p:nvSpPr>
        <p:spPr>
          <a:xfrm>
            <a:off x="298653" y="3429000"/>
            <a:ext cx="2482036" cy="2416491"/>
          </a:xfrm>
          <a:prstGeom prst="rect">
            <a:avLst/>
          </a:prstGeom>
        </p:spPr>
        <p:txBody>
          <a:bodyPr lIns="81098" tIns="40549" rIns="81098" bIns="40549" rtlCol="0">
            <a:normAutofit/>
          </a:bodyPr>
          <a:lstStyle/>
          <a:p>
            <a:pPr lvl="0"/>
            <a:r>
              <a:rPr lang="de-DE" noProof="0"/>
              <a:t>Diagramm durch Klicken auf Symbol hinzufügen</a:t>
            </a:r>
            <a:endParaRPr lang="de-DE" noProof="0" dirty="0"/>
          </a:p>
        </p:txBody>
      </p:sp>
      <p:sp>
        <p:nvSpPr>
          <p:cNvPr id="18" name="Textplatzhalter 16"/>
          <p:cNvSpPr>
            <a:spLocks noGrp="1"/>
          </p:cNvSpPr>
          <p:nvPr>
            <p:ph type="body" sz="quarter" idx="18" hasCustomPrompt="1"/>
          </p:nvPr>
        </p:nvSpPr>
        <p:spPr>
          <a:xfrm>
            <a:off x="299258" y="1341421"/>
            <a:ext cx="8449205" cy="1871555"/>
          </a:xfrm>
          <a:prstGeom prst="rect">
            <a:avLst/>
          </a:prstGeom>
        </p:spPr>
        <p:txBody>
          <a:bodyPr lIns="81098" tIns="40549" rIns="81098" bIns="40549"/>
          <a:lstStyle>
            <a:lvl1pPr marL="342900" indent="-342900">
              <a:buClr>
                <a:srgbClr val="C00000"/>
              </a:buClr>
              <a:buFont typeface="Wingdings" panose="05000000000000000000" pitchFamily="2" charset="2"/>
              <a:buChar char="§"/>
              <a:defRPr sz="1600">
                <a:solidFill>
                  <a:srgbClr val="55657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1pPr>
            <a:lvl2pPr marL="635000" indent="-284480">
              <a:buClr>
                <a:srgbClr val="C00000"/>
              </a:buClr>
              <a:buFont typeface="Courier New" panose="02070309020205020404" pitchFamily="49" charset="0"/>
              <a:buChar char="o"/>
              <a:defRPr sz="1400">
                <a:solidFill>
                  <a:srgbClr val="55657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2pPr>
            <a:lvl3pPr marL="871220" indent="-236220">
              <a:buClr>
                <a:srgbClr val="C00000"/>
              </a:buClr>
              <a:defRPr sz="1400">
                <a:solidFill>
                  <a:srgbClr val="55657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3pPr>
            <a:lvl4pPr marL="1116330" indent="-253365">
              <a:buClr>
                <a:srgbClr val="C00000"/>
              </a:buClr>
              <a:buFont typeface="Symbol" panose="05050102010706020507" pitchFamily="18" charset="2"/>
              <a:buChar char="-"/>
              <a:defRPr sz="1400">
                <a:solidFill>
                  <a:srgbClr val="55657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4pPr>
            <a:lvl5pPr marL="1354455" indent="-238125">
              <a:buClr>
                <a:srgbClr val="C00000"/>
              </a:buClr>
              <a:buFont typeface="Wingdings" panose="05000000000000000000" pitchFamily="2" charset="2"/>
              <a:buChar char="v"/>
              <a:defRPr sz="1400">
                <a:solidFill>
                  <a:srgbClr val="55657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>
  <p:cSld name="Titel, ClipArt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ClipArt-Platzhalter 2"/>
          <p:cNvSpPr>
            <a:spLocks noGrp="1"/>
          </p:cNvSpPr>
          <p:nvPr>
            <p:ph type="clipArt" sz="half" idx="1"/>
          </p:nvPr>
        </p:nvSpPr>
        <p:spPr>
          <a:xfrm>
            <a:off x="457201" y="1600201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 hasCustomPrompt="1"/>
          </p:nvPr>
        </p:nvSpPr>
        <p:spPr>
          <a:xfrm>
            <a:off x="4648200" y="1600201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hasCustomPrompt="1"/>
          </p:nvPr>
        </p:nvSpPr>
        <p:spPr>
          <a:xfrm>
            <a:off x="457200" y="274639"/>
            <a:ext cx="8229600" cy="5851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el, Text und Clip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7000" y="912814"/>
            <a:ext cx="8785225" cy="739775"/>
          </a:xfrm>
          <a:prstGeom prst="rect">
            <a:avLst/>
          </a:prstGeom>
        </p:spPr>
        <p:txBody>
          <a:bodyPr lIns="81098" tIns="40549" rIns="81098" bIns="40549"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sz="half" idx="1" hasCustomPrompt="1"/>
          </p:nvPr>
        </p:nvSpPr>
        <p:spPr>
          <a:xfrm>
            <a:off x="117475" y="1946275"/>
            <a:ext cx="4316413" cy="4114800"/>
          </a:xfrm>
          <a:prstGeom prst="rect">
            <a:avLst/>
          </a:prstGeom>
        </p:spPr>
        <p:txBody>
          <a:bodyPr lIns="81098" tIns="40549" rIns="81098" bIns="40549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ClipArt-Platzhalter 3"/>
          <p:cNvSpPr>
            <a:spLocks noGrp="1"/>
          </p:cNvSpPr>
          <p:nvPr>
            <p:ph type="clipArt" sz="half" idx="2"/>
          </p:nvPr>
        </p:nvSpPr>
        <p:spPr>
          <a:xfrm>
            <a:off x="4586289" y="1946275"/>
            <a:ext cx="4316412" cy="4114800"/>
          </a:xfrm>
          <a:prstGeom prst="rect">
            <a:avLst/>
          </a:prstGeom>
        </p:spPr>
        <p:txBody>
          <a:bodyPr lIns="81098" tIns="40549" rIns="81098" bIns="40549"/>
          <a:lstStyle/>
          <a:p>
            <a:pPr lvl="0"/>
            <a:endParaRPr lang="de-CH" noProof="0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lIns="81098" tIns="40549" rIns="81098" bIns="40549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www.leica-microsystems.com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C24614-7142-4E1F-B063-7DFD03F173E3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96863"/>
            <a:ext cx="61722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7772400" cy="2057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4191000"/>
            <a:ext cx="7772400" cy="2057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Wit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9"/>
          <p:cNvSpPr>
            <a:spLocks noChangeArrowheads="1"/>
          </p:cNvSpPr>
          <p:nvPr/>
        </p:nvSpPr>
        <p:spPr bwMode="auto">
          <a:xfrm rot="16200000">
            <a:off x="-326390" y="326390"/>
            <a:ext cx="800100" cy="146685"/>
          </a:xfrm>
          <a:prstGeom prst="rect">
            <a:avLst/>
          </a:prstGeom>
          <a:solidFill>
            <a:srgbClr val="CD031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Calibri" panose="020F050202020403020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alibri" panose="020F050202020403020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alibri" panose="020F050202020403020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alibri" panose="020F050202020403020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alibri" panose="020F0502020204030204" charset="0"/>
                <a:ea typeface="MS PGothic" panose="020B0600070205080204" pitchFamily="34" charset="-128"/>
              </a:defRPr>
            </a:lvl5pPr>
            <a:lvl6pPr marL="2514600" indent="-228600" defTabSz="103060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charset="0"/>
                <a:ea typeface="MS PGothic" panose="020B0600070205080204" pitchFamily="34" charset="-128"/>
              </a:defRPr>
            </a:lvl6pPr>
            <a:lvl7pPr marL="2971800" indent="-228600" defTabSz="103060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charset="0"/>
                <a:ea typeface="MS PGothic" panose="020B0600070205080204" pitchFamily="34" charset="-128"/>
              </a:defRPr>
            </a:lvl7pPr>
            <a:lvl8pPr marL="3429000" indent="-228600" defTabSz="103060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charset="0"/>
                <a:ea typeface="MS PGothic" panose="020B0600070205080204" pitchFamily="34" charset="-128"/>
              </a:defRPr>
            </a:lvl8pPr>
            <a:lvl9pPr marL="3886200" indent="-228600" defTabSz="103060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en-US" altLang="en-US" sz="1570" b="1">
              <a:solidFill>
                <a:srgbClr val="556571"/>
              </a:solidFill>
              <a:cs typeface="Arial" panose="020B0604020202020204" pitchFamily="34" charset="0"/>
            </a:endParaRPr>
          </a:p>
        </p:txBody>
      </p:sp>
      <p:sp>
        <p:nvSpPr>
          <p:cNvPr id="12" name="Titel 14"/>
          <p:cNvSpPr>
            <a:spLocks noGrp="1"/>
          </p:cNvSpPr>
          <p:nvPr>
            <p:ph type="title"/>
          </p:nvPr>
        </p:nvSpPr>
        <p:spPr>
          <a:xfrm>
            <a:off x="298653" y="85892"/>
            <a:ext cx="8229600" cy="1143000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2795">
                <a:solidFill>
                  <a:srgbClr val="55657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13" name="Textplatzhalter 16"/>
          <p:cNvSpPr>
            <a:spLocks noGrp="1"/>
          </p:cNvSpPr>
          <p:nvPr>
            <p:ph type="body" sz="quarter" idx="13" hasCustomPrompt="1"/>
          </p:nvPr>
        </p:nvSpPr>
        <p:spPr>
          <a:xfrm>
            <a:off x="299259" y="2188619"/>
            <a:ext cx="8420792" cy="3982390"/>
          </a:xfrm>
          <a:prstGeom prst="rect">
            <a:avLst/>
          </a:prstGeom>
        </p:spPr>
        <p:txBody>
          <a:bodyPr/>
          <a:lstStyle>
            <a:lvl1pPr marL="337185" indent="-337185">
              <a:buClr>
                <a:srgbClr val="C00000"/>
              </a:buClr>
              <a:buFont typeface="Wingdings" panose="05000000000000000000" pitchFamily="2" charset="2"/>
              <a:buChar char="§"/>
              <a:defRPr sz="1570">
                <a:solidFill>
                  <a:srgbClr val="55657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1pPr>
            <a:lvl2pPr marL="624840" indent="-280035">
              <a:buClr>
                <a:srgbClr val="C00000"/>
              </a:buClr>
              <a:buFont typeface="Courier New" panose="02070309020205020404" pitchFamily="49" charset="0"/>
              <a:buChar char="o"/>
              <a:defRPr sz="1395">
                <a:solidFill>
                  <a:srgbClr val="55657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2pPr>
            <a:lvl3pPr marL="857885" indent="-233045">
              <a:buClr>
                <a:srgbClr val="C00000"/>
              </a:buClr>
              <a:defRPr sz="1395">
                <a:solidFill>
                  <a:srgbClr val="55657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3pPr>
            <a:lvl4pPr marL="1098550" indent="-249555">
              <a:buClr>
                <a:srgbClr val="C00000"/>
              </a:buClr>
              <a:buFont typeface="Symbol" panose="05050102010706020507" pitchFamily="18" charset="2"/>
              <a:buChar char="-"/>
              <a:defRPr sz="1395">
                <a:solidFill>
                  <a:srgbClr val="55657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4pPr>
            <a:lvl5pPr marL="1332865" indent="-234315">
              <a:buClr>
                <a:srgbClr val="C00000"/>
              </a:buClr>
              <a:buFont typeface="Wingdings" panose="05000000000000000000" pitchFamily="2" charset="2"/>
              <a:buChar char="v"/>
              <a:defRPr sz="1395">
                <a:solidFill>
                  <a:srgbClr val="55657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16" name="Inhaltsplatzhalter 15"/>
          <p:cNvSpPr>
            <a:spLocks noGrp="1"/>
          </p:cNvSpPr>
          <p:nvPr>
            <p:ph sz="quarter" idx="14" hasCustomPrompt="1"/>
          </p:nvPr>
        </p:nvSpPr>
        <p:spPr>
          <a:xfrm>
            <a:off x="299258" y="1275170"/>
            <a:ext cx="8420793" cy="717599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5"/>
          </p:nvPr>
        </p:nvSpPr>
        <p:spPr>
          <a:xfrm>
            <a:off x="299259" y="6355704"/>
            <a:ext cx="2895600" cy="365568"/>
          </a:xfrm>
          <a:prstGeom prst="rect">
            <a:avLst/>
          </a:prstGeom>
        </p:spPr>
        <p:txBody>
          <a:bodyPr/>
          <a:lstStyle>
            <a:lvl1pPr>
              <a:defRPr sz="875">
                <a:solidFill>
                  <a:srgbClr val="55657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>
              <a:defRPr/>
            </a:pPr>
            <a:r>
              <a:rPr lang="de-DE"/>
              <a:t>For internal use only</a:t>
            </a:r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6"/>
          </p:nvPr>
        </p:nvSpPr>
        <p:spPr>
          <a:xfrm>
            <a:off x="6553200" y="6355704"/>
            <a:ext cx="2166851" cy="36556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4CA44A-CA52-7B4F-92A9-A5542824FE08}" type="slidenum">
              <a:rPr lang="de-DE" altLang="de-DE"/>
              <a:t>‹#›</a:t>
            </a:fld>
            <a:endParaRPr lang="de-DE" altLang="de-D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in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>
            <a:spLocks noChangeArrowheads="1"/>
          </p:cNvSpPr>
          <p:nvPr/>
        </p:nvSpPr>
        <p:spPr bwMode="auto">
          <a:xfrm rot="16200000">
            <a:off x="-326231" y="326231"/>
            <a:ext cx="800100" cy="147638"/>
          </a:xfrm>
          <a:prstGeom prst="rect">
            <a:avLst/>
          </a:prstGeom>
          <a:solidFill>
            <a:srgbClr val="CD031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charset="0"/>
                <a:ea typeface="MS PGothic" panose="020B0600070205080204" pitchFamily="34" charset="-128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600" b="1">
              <a:solidFill>
                <a:srgbClr val="556571"/>
              </a:solidFill>
            </a:endParaRPr>
          </a:p>
        </p:txBody>
      </p:sp>
      <p:sp>
        <p:nvSpPr>
          <p:cNvPr id="12" name="Titel 14"/>
          <p:cNvSpPr>
            <a:spLocks noGrp="1"/>
          </p:cNvSpPr>
          <p:nvPr>
            <p:ph type="title" hasCustomPrompt="1"/>
          </p:nvPr>
        </p:nvSpPr>
        <p:spPr>
          <a:xfrm>
            <a:off x="298653" y="85892"/>
            <a:ext cx="8229600" cy="1143000"/>
          </a:xfrm>
          <a:prstGeom prst="rect">
            <a:avLst/>
          </a:prstGeom>
        </p:spPr>
        <p:txBody>
          <a:bodyPr lIns="81098" tIns="40549" rIns="81098" bIns="40549" anchor="ctr" anchorCtr="0">
            <a:normAutofit/>
          </a:bodyPr>
          <a:lstStyle>
            <a:lvl1pPr algn="l">
              <a:defRPr sz="2800">
                <a:solidFill>
                  <a:srgbClr val="55657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13" name="Textplatzhalter 16"/>
          <p:cNvSpPr>
            <a:spLocks noGrp="1"/>
          </p:cNvSpPr>
          <p:nvPr>
            <p:ph type="body" sz="quarter" idx="13" hasCustomPrompt="1"/>
          </p:nvPr>
        </p:nvSpPr>
        <p:spPr>
          <a:xfrm>
            <a:off x="299259" y="1341421"/>
            <a:ext cx="4272742" cy="3982390"/>
          </a:xfrm>
          <a:prstGeom prst="rect">
            <a:avLst/>
          </a:prstGeom>
        </p:spPr>
        <p:txBody>
          <a:bodyPr lIns="81098" tIns="40549" rIns="81098" bIns="40549"/>
          <a:lstStyle>
            <a:lvl1pPr marL="342900" indent="-342900">
              <a:buClr>
                <a:srgbClr val="C00000"/>
              </a:buClr>
              <a:buFont typeface="Wingdings" panose="05000000000000000000" pitchFamily="2" charset="2"/>
              <a:buChar char="§"/>
              <a:defRPr sz="1600">
                <a:solidFill>
                  <a:srgbClr val="55657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1pPr>
            <a:lvl2pPr marL="635000" indent="-284480">
              <a:buClr>
                <a:srgbClr val="C00000"/>
              </a:buClr>
              <a:buFont typeface="Courier New" panose="02070309020205020404" pitchFamily="49" charset="0"/>
              <a:buChar char="o"/>
              <a:defRPr sz="1400">
                <a:solidFill>
                  <a:srgbClr val="55657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2pPr>
            <a:lvl3pPr marL="871220" indent="-236220">
              <a:buClr>
                <a:srgbClr val="C00000"/>
              </a:buClr>
              <a:defRPr sz="1400">
                <a:solidFill>
                  <a:srgbClr val="55657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3pPr>
            <a:lvl4pPr marL="1116330" indent="-253365">
              <a:buClr>
                <a:srgbClr val="C00000"/>
              </a:buClr>
              <a:buFont typeface="Symbol" panose="05050102010706020507" pitchFamily="18" charset="2"/>
              <a:buChar char="-"/>
              <a:defRPr sz="1400">
                <a:solidFill>
                  <a:srgbClr val="55657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4pPr>
            <a:lvl5pPr marL="1354455" indent="-238125">
              <a:buClr>
                <a:srgbClr val="C00000"/>
              </a:buClr>
              <a:buFont typeface="Wingdings" panose="05000000000000000000" pitchFamily="2" charset="2"/>
              <a:buChar char="v"/>
              <a:defRPr sz="1400">
                <a:solidFill>
                  <a:srgbClr val="55657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14" name="Textplatzhalter 16"/>
          <p:cNvSpPr>
            <a:spLocks noGrp="1"/>
          </p:cNvSpPr>
          <p:nvPr>
            <p:ph type="body" sz="quarter" idx="14" hasCustomPrompt="1"/>
          </p:nvPr>
        </p:nvSpPr>
        <p:spPr>
          <a:xfrm>
            <a:off x="4446919" y="1341421"/>
            <a:ext cx="4272742" cy="3982390"/>
          </a:xfrm>
          <a:prstGeom prst="rect">
            <a:avLst/>
          </a:prstGeom>
        </p:spPr>
        <p:txBody>
          <a:bodyPr lIns="81098" tIns="40549" rIns="81098" bIns="40549"/>
          <a:lstStyle>
            <a:lvl1pPr marL="342900" indent="-342900">
              <a:buClr>
                <a:srgbClr val="C00000"/>
              </a:buClr>
              <a:buFont typeface="Wingdings" panose="05000000000000000000" pitchFamily="2" charset="2"/>
              <a:buChar char="§"/>
              <a:defRPr sz="1600">
                <a:solidFill>
                  <a:srgbClr val="55657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1pPr>
            <a:lvl2pPr marL="635000" indent="-284480">
              <a:buClr>
                <a:srgbClr val="C00000"/>
              </a:buClr>
              <a:buFont typeface="Courier New" panose="02070309020205020404" pitchFamily="49" charset="0"/>
              <a:buChar char="o"/>
              <a:defRPr sz="1400">
                <a:solidFill>
                  <a:srgbClr val="55657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2pPr>
            <a:lvl3pPr marL="871220" indent="-236220">
              <a:buClr>
                <a:srgbClr val="C00000"/>
              </a:buClr>
              <a:defRPr sz="1400">
                <a:solidFill>
                  <a:srgbClr val="55657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3pPr>
            <a:lvl4pPr marL="1116330" indent="-253365">
              <a:buClr>
                <a:srgbClr val="C00000"/>
              </a:buClr>
              <a:buFont typeface="Symbol" panose="05050102010706020507" pitchFamily="18" charset="2"/>
              <a:buChar char="-"/>
              <a:defRPr sz="1400">
                <a:solidFill>
                  <a:srgbClr val="55657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4pPr>
            <a:lvl5pPr marL="1354455" indent="-238125">
              <a:buClr>
                <a:srgbClr val="C00000"/>
              </a:buClr>
              <a:buFont typeface="Wingdings" panose="05000000000000000000" pitchFamily="2" charset="2"/>
              <a:buChar char="v"/>
              <a:defRPr sz="1400">
                <a:solidFill>
                  <a:srgbClr val="55657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6" name="Datumsplatzhalter 3"/>
          <p:cNvSpPr>
            <a:spLocks noGrp="1"/>
          </p:cNvSpPr>
          <p:nvPr>
            <p:ph type="dt" sz="half" idx="15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>
              <a:defRPr sz="1000">
                <a:solidFill>
                  <a:srgbClr val="55657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9ACA461-4DD2-4693-9CFA-6051BFFAD6EC}" type="datetime1">
              <a:rPr lang="de-DE" altLang="en-US">
                <a:ea typeface="MS PGothic" panose="020B0600070205080204" pitchFamily="34" charset="-128"/>
              </a:rPr>
              <a:t>05.04.2024</a:t>
            </a:fld>
            <a:endParaRPr lang="de-DE" altLang="en-US">
              <a:ea typeface="MS PGothic" panose="020B0600070205080204" pitchFamily="34" charset="-128"/>
            </a:endParaRPr>
          </a:p>
        </p:txBody>
      </p:sp>
      <p:sp>
        <p:nvSpPr>
          <p:cNvPr id="7" name="Fußzeilenplatzhalter 4"/>
          <p:cNvSpPr>
            <a:spLocks noGrp="1"/>
          </p:cNvSpPr>
          <p:nvPr>
            <p:ph type="ftr" sz="quarter" idx="16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 algn="ctr">
              <a:defRPr sz="1000">
                <a:solidFill>
                  <a:srgbClr val="55657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altLang="en-US">
                <a:ea typeface="MS PGothic" panose="020B0600070205080204" pitchFamily="34" charset="-128"/>
              </a:rPr>
              <a:t>Fußzeile</a:t>
            </a:r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7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 algn="r">
              <a:defRPr sz="1000">
                <a:solidFill>
                  <a:srgbClr val="55657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F3799C9D-F372-4D29-9EB9-F76DA5ED726E}" type="slidenum">
              <a:rPr lang="de-DE" altLang="en-US">
                <a:ea typeface="MS PGothic" panose="020B0600070205080204" pitchFamily="34" charset="-128"/>
              </a:rPr>
              <a:t>‹#›</a:t>
            </a:fld>
            <a:endParaRPr lang="de-DE" altLang="en-US">
              <a:ea typeface="MS PGothic" panose="020B0600070205080204" pitchFamily="34" charset="-128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Wit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9"/>
          <p:cNvSpPr>
            <a:spLocks noChangeArrowheads="1"/>
          </p:cNvSpPr>
          <p:nvPr/>
        </p:nvSpPr>
        <p:spPr bwMode="auto">
          <a:xfrm rot="16200000">
            <a:off x="-326390" y="326390"/>
            <a:ext cx="800100" cy="146685"/>
          </a:xfrm>
          <a:prstGeom prst="rect">
            <a:avLst/>
          </a:prstGeom>
          <a:solidFill>
            <a:srgbClr val="CD031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Calibri" panose="020F050202020403020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alibri" panose="020F050202020403020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alibri" panose="020F050202020403020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alibri" panose="020F050202020403020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alibri" panose="020F0502020204030204" charset="0"/>
                <a:ea typeface="MS PGothic" panose="020B0600070205080204" pitchFamily="34" charset="-128"/>
              </a:defRPr>
            </a:lvl5pPr>
            <a:lvl6pPr marL="2514600" indent="-228600" defTabSz="103060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charset="0"/>
                <a:ea typeface="MS PGothic" panose="020B0600070205080204" pitchFamily="34" charset="-128"/>
              </a:defRPr>
            </a:lvl6pPr>
            <a:lvl7pPr marL="2971800" indent="-228600" defTabSz="103060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charset="0"/>
                <a:ea typeface="MS PGothic" panose="020B0600070205080204" pitchFamily="34" charset="-128"/>
              </a:defRPr>
            </a:lvl7pPr>
            <a:lvl8pPr marL="3429000" indent="-228600" defTabSz="103060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charset="0"/>
                <a:ea typeface="MS PGothic" panose="020B0600070205080204" pitchFamily="34" charset="-128"/>
              </a:defRPr>
            </a:lvl8pPr>
            <a:lvl9pPr marL="3886200" indent="-228600" defTabSz="103060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en-US" altLang="en-US" sz="1570" b="1">
              <a:solidFill>
                <a:srgbClr val="556571"/>
              </a:solidFill>
              <a:cs typeface="Arial" panose="020B0604020202020204" pitchFamily="34" charset="0"/>
            </a:endParaRPr>
          </a:p>
        </p:txBody>
      </p:sp>
      <p:sp>
        <p:nvSpPr>
          <p:cNvPr id="12" name="Titel 14"/>
          <p:cNvSpPr>
            <a:spLocks noGrp="1"/>
          </p:cNvSpPr>
          <p:nvPr>
            <p:ph type="title"/>
          </p:nvPr>
        </p:nvSpPr>
        <p:spPr>
          <a:xfrm>
            <a:off x="298653" y="85892"/>
            <a:ext cx="8229600" cy="1143000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2795">
                <a:solidFill>
                  <a:srgbClr val="55657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13" name="Textplatzhalter 16"/>
          <p:cNvSpPr>
            <a:spLocks noGrp="1"/>
          </p:cNvSpPr>
          <p:nvPr>
            <p:ph type="body" sz="quarter" idx="13" hasCustomPrompt="1"/>
          </p:nvPr>
        </p:nvSpPr>
        <p:spPr>
          <a:xfrm>
            <a:off x="299259" y="2188619"/>
            <a:ext cx="8420792" cy="3982390"/>
          </a:xfrm>
          <a:prstGeom prst="rect">
            <a:avLst/>
          </a:prstGeom>
        </p:spPr>
        <p:txBody>
          <a:bodyPr/>
          <a:lstStyle>
            <a:lvl1pPr marL="337185" indent="-337185">
              <a:buClr>
                <a:srgbClr val="C00000"/>
              </a:buClr>
              <a:buFont typeface="Wingdings" panose="05000000000000000000" pitchFamily="2" charset="2"/>
              <a:buChar char="§"/>
              <a:defRPr sz="1570">
                <a:solidFill>
                  <a:srgbClr val="55657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1pPr>
            <a:lvl2pPr marL="624840" indent="-280035">
              <a:buClr>
                <a:srgbClr val="C00000"/>
              </a:buClr>
              <a:buFont typeface="Courier New" panose="02070309020205020404" pitchFamily="49" charset="0"/>
              <a:buChar char="o"/>
              <a:defRPr sz="1395">
                <a:solidFill>
                  <a:srgbClr val="55657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2pPr>
            <a:lvl3pPr marL="857885" indent="-233045">
              <a:buClr>
                <a:srgbClr val="C00000"/>
              </a:buClr>
              <a:defRPr sz="1395">
                <a:solidFill>
                  <a:srgbClr val="55657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3pPr>
            <a:lvl4pPr marL="1098550" indent="-249555">
              <a:buClr>
                <a:srgbClr val="C00000"/>
              </a:buClr>
              <a:buFont typeface="Symbol" panose="05050102010706020507" pitchFamily="18" charset="2"/>
              <a:buChar char="-"/>
              <a:defRPr sz="1395">
                <a:solidFill>
                  <a:srgbClr val="55657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4pPr>
            <a:lvl5pPr marL="1332865" indent="-234315">
              <a:buClr>
                <a:srgbClr val="C00000"/>
              </a:buClr>
              <a:buFont typeface="Wingdings" panose="05000000000000000000" pitchFamily="2" charset="2"/>
              <a:buChar char="v"/>
              <a:defRPr sz="1395">
                <a:solidFill>
                  <a:srgbClr val="55657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16" name="Inhaltsplatzhalter 15"/>
          <p:cNvSpPr>
            <a:spLocks noGrp="1"/>
          </p:cNvSpPr>
          <p:nvPr>
            <p:ph sz="quarter" idx="14" hasCustomPrompt="1"/>
          </p:nvPr>
        </p:nvSpPr>
        <p:spPr>
          <a:xfrm>
            <a:off x="299258" y="1275170"/>
            <a:ext cx="8420793" cy="717599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5"/>
          </p:nvPr>
        </p:nvSpPr>
        <p:spPr>
          <a:xfrm>
            <a:off x="299259" y="6355704"/>
            <a:ext cx="2895600" cy="365568"/>
          </a:xfrm>
          <a:prstGeom prst="rect">
            <a:avLst/>
          </a:prstGeom>
        </p:spPr>
        <p:txBody>
          <a:bodyPr/>
          <a:lstStyle>
            <a:lvl1pPr>
              <a:defRPr sz="875">
                <a:solidFill>
                  <a:srgbClr val="55657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>
              <a:defRPr/>
            </a:pPr>
            <a:r>
              <a:rPr lang="de-DE"/>
              <a:t>For internal use only</a:t>
            </a:r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6"/>
          </p:nvPr>
        </p:nvSpPr>
        <p:spPr>
          <a:xfrm>
            <a:off x="6553200" y="6355704"/>
            <a:ext cx="2166851" cy="36556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4CA44A-CA52-7B4F-92A9-A5542824FE08}" type="slidenum">
              <a:rPr lang="de-DE" altLang="de-DE"/>
              <a:t>‹#›</a:t>
            </a:fld>
            <a:endParaRPr lang="de-DE" altLang="de-D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10"/>
          <p:cNvSpPr/>
          <p:nvPr/>
        </p:nvSpPr>
        <p:spPr>
          <a:xfrm>
            <a:off x="0" y="0"/>
            <a:ext cx="152400" cy="914400"/>
          </a:xfrm>
          <a:prstGeom prst="rect">
            <a:avLst/>
          </a:prstGeom>
          <a:solidFill>
            <a:srgbClr val="CC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altLang="zh-CN">
              <a:solidFill>
                <a:srgbClr val="FFFFFF"/>
              </a:solidFill>
            </a:endParaRPr>
          </a:p>
        </p:txBody>
      </p:sp>
      <p:sp>
        <p:nvSpPr>
          <p:cNvPr id="9" name="Rectangle 6"/>
          <p:cNvSpPr/>
          <p:nvPr userDrawn="1"/>
        </p:nvSpPr>
        <p:spPr>
          <a:xfrm>
            <a:off x="0" y="0"/>
            <a:ext cx="179388" cy="1412875"/>
          </a:xfrm>
          <a:prstGeom prst="rect">
            <a:avLst/>
          </a:prstGeom>
          <a:solidFill>
            <a:srgbClr val="CC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altLang="zh-CN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4648200"/>
            <a:ext cx="7772400" cy="68580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5334000"/>
            <a:ext cx="4267200" cy="5334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CN"/>
              <a:t>Click to edit Master subtitle style</a:t>
            </a:r>
            <a:endParaRPr lang="en-US"/>
          </a:p>
        </p:txBody>
      </p:sp>
      <p:sp>
        <p:nvSpPr>
          <p:cNvPr id="26" name="Picture Placeholder 25"/>
          <p:cNvSpPr>
            <a:spLocks noGrp="1"/>
          </p:cNvSpPr>
          <p:nvPr>
            <p:ph type="pic" sz="quarter" idx="10"/>
          </p:nvPr>
        </p:nvSpPr>
        <p:spPr>
          <a:xfrm>
            <a:off x="152400" y="2286000"/>
            <a:ext cx="2249424" cy="2276856"/>
          </a:xfrm>
          <a:prstGeom prst="rect">
            <a:avLst/>
          </a:prstGeom>
        </p:spPr>
        <p:txBody>
          <a:bodyPr rtlCol="0" anchor="ctr">
            <a:normAutofit/>
          </a:bodyPr>
          <a:lstStyle>
            <a:lvl1pPr algn="ctr">
              <a:defRPr sz="1200"/>
            </a:lvl1pPr>
          </a:lstStyle>
          <a:p>
            <a:pPr lvl="0"/>
            <a:r>
              <a:rPr lang="en-US" altLang="zh-CN" noProof="0"/>
              <a:t>Click icon to add picture</a:t>
            </a:r>
            <a:endParaRPr lang="en-US" noProof="0"/>
          </a:p>
        </p:txBody>
      </p:sp>
      <p:sp>
        <p:nvSpPr>
          <p:cNvPr id="27" name="Picture Placeholder 25"/>
          <p:cNvSpPr>
            <a:spLocks noGrp="1"/>
          </p:cNvSpPr>
          <p:nvPr>
            <p:ph type="pic" sz="quarter" idx="11"/>
          </p:nvPr>
        </p:nvSpPr>
        <p:spPr>
          <a:xfrm>
            <a:off x="2399792" y="2286000"/>
            <a:ext cx="2249424" cy="2276856"/>
          </a:xfrm>
          <a:prstGeom prst="rect">
            <a:avLst/>
          </a:prstGeom>
        </p:spPr>
        <p:txBody>
          <a:bodyPr rtlCol="0" anchor="ctr">
            <a:normAutofit/>
          </a:bodyPr>
          <a:lstStyle>
            <a:lvl1pPr algn="ctr">
              <a:defRPr sz="1200"/>
            </a:lvl1pPr>
          </a:lstStyle>
          <a:p>
            <a:pPr lvl="0"/>
            <a:r>
              <a:rPr lang="en-US" altLang="zh-CN" noProof="0"/>
              <a:t>Click icon to add picture</a:t>
            </a:r>
            <a:endParaRPr lang="en-US" noProof="0"/>
          </a:p>
        </p:txBody>
      </p:sp>
      <p:sp>
        <p:nvSpPr>
          <p:cNvPr id="28" name="Picture Placeholder 25"/>
          <p:cNvSpPr>
            <a:spLocks noGrp="1"/>
          </p:cNvSpPr>
          <p:nvPr>
            <p:ph type="pic" sz="quarter" idx="12"/>
          </p:nvPr>
        </p:nvSpPr>
        <p:spPr>
          <a:xfrm>
            <a:off x="4647184" y="2286000"/>
            <a:ext cx="2249424" cy="2276856"/>
          </a:xfrm>
          <a:prstGeom prst="rect">
            <a:avLst/>
          </a:prstGeom>
        </p:spPr>
        <p:txBody>
          <a:bodyPr rtlCol="0" anchor="ctr">
            <a:normAutofit/>
          </a:bodyPr>
          <a:lstStyle>
            <a:lvl1pPr algn="ctr">
              <a:defRPr sz="1200"/>
            </a:lvl1pPr>
          </a:lstStyle>
          <a:p>
            <a:pPr lvl="0"/>
            <a:r>
              <a:rPr lang="en-US" altLang="zh-CN" noProof="0"/>
              <a:t>Click icon to add picture</a:t>
            </a:r>
            <a:endParaRPr lang="en-US" noProof="0"/>
          </a:p>
        </p:txBody>
      </p:sp>
      <p:sp>
        <p:nvSpPr>
          <p:cNvPr id="29" name="Picture Placeholder 25"/>
          <p:cNvSpPr>
            <a:spLocks noGrp="1"/>
          </p:cNvSpPr>
          <p:nvPr>
            <p:ph type="pic" sz="quarter" idx="13"/>
          </p:nvPr>
        </p:nvSpPr>
        <p:spPr>
          <a:xfrm>
            <a:off x="6894576" y="2286000"/>
            <a:ext cx="2249424" cy="2276856"/>
          </a:xfrm>
          <a:prstGeom prst="rect">
            <a:avLst/>
          </a:prstGeom>
        </p:spPr>
        <p:txBody>
          <a:bodyPr rtlCol="0" anchor="ctr">
            <a:normAutofit/>
          </a:bodyPr>
          <a:lstStyle>
            <a:lvl1pPr algn="ctr">
              <a:defRPr sz="1200"/>
            </a:lvl1pPr>
          </a:lstStyle>
          <a:p>
            <a:pPr lvl="0"/>
            <a:r>
              <a:rPr lang="en-US" altLang="zh-CN" noProof="0"/>
              <a:t>Click icon to add picture</a:t>
            </a:r>
            <a:endParaRPr lang="en-US" noProof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altLang="zh-CN"/>
              <a:t>Click to edit Master title style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3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zh-CN">
                <a:solidFill>
                  <a:srgbClr val="C0504D">
                    <a:lumMod val="50000"/>
                  </a:srgbClr>
                </a:solidFill>
              </a:rPr>
              <a:t>Leica Microsystems CA                                                                                                      Application Team                                                                                                                                      Hui Han</a:t>
            </a:r>
            <a:endParaRPr lang="zh-CN" altLang="en-US" dirty="0">
              <a:solidFill>
                <a:srgbClr val="C0504D">
                  <a:lumMod val="50000"/>
                </a:srgb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Wit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>
            <a:spLocks noChangeArrowheads="1"/>
          </p:cNvSpPr>
          <p:nvPr/>
        </p:nvSpPr>
        <p:spPr bwMode="auto">
          <a:xfrm rot="16200000">
            <a:off x="-326390" y="326390"/>
            <a:ext cx="800100" cy="146685"/>
          </a:xfrm>
          <a:prstGeom prst="rect">
            <a:avLst/>
          </a:prstGeom>
          <a:solidFill>
            <a:srgbClr val="CD031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defTabSz="913130" eaLnBrk="0" hangingPunct="0">
              <a:defRPr>
                <a:solidFill>
                  <a:schemeClr val="tx1"/>
                </a:solidFill>
                <a:latin typeface="Calibri" panose="020F0502020204030204" charset="0"/>
                <a:ea typeface="MS PGothic" panose="020B0600070205080204" pitchFamily="34" charset="-128"/>
              </a:defRPr>
            </a:lvl1pPr>
            <a:lvl2pPr marL="742950" indent="-285750" defTabSz="913130" eaLnBrk="0" hangingPunct="0">
              <a:defRPr>
                <a:solidFill>
                  <a:schemeClr val="tx1"/>
                </a:solidFill>
                <a:latin typeface="Calibri" panose="020F0502020204030204" charset="0"/>
                <a:ea typeface="MS PGothic" panose="020B0600070205080204" pitchFamily="34" charset="-128"/>
              </a:defRPr>
            </a:lvl2pPr>
            <a:lvl3pPr marL="1143000" indent="-228600" defTabSz="913130" eaLnBrk="0" hangingPunct="0">
              <a:defRPr>
                <a:solidFill>
                  <a:schemeClr val="tx1"/>
                </a:solidFill>
                <a:latin typeface="Calibri" panose="020F0502020204030204" charset="0"/>
                <a:ea typeface="MS PGothic" panose="020B0600070205080204" pitchFamily="34" charset="-128"/>
              </a:defRPr>
            </a:lvl3pPr>
            <a:lvl4pPr marL="1600200" indent="-228600" defTabSz="913130" eaLnBrk="0" hangingPunct="0">
              <a:defRPr>
                <a:solidFill>
                  <a:schemeClr val="tx1"/>
                </a:solidFill>
                <a:latin typeface="Calibri" panose="020F0502020204030204" charset="0"/>
                <a:ea typeface="MS PGothic" panose="020B0600070205080204" pitchFamily="34" charset="-128"/>
              </a:defRPr>
            </a:lvl4pPr>
            <a:lvl5pPr marL="2057400" indent="-228600" defTabSz="913130" eaLnBrk="0" hangingPunct="0">
              <a:defRPr>
                <a:solidFill>
                  <a:schemeClr val="tx1"/>
                </a:solidFill>
                <a:latin typeface="Calibri" panose="020F0502020204030204" charset="0"/>
                <a:ea typeface="MS PGothic" panose="020B0600070205080204" pitchFamily="34" charset="-128"/>
              </a:defRPr>
            </a:lvl5pPr>
            <a:lvl6pPr marL="2514600" indent="-228600" defTabSz="91313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MS PGothic" panose="020B0600070205080204" pitchFamily="34" charset="-128"/>
              </a:defRPr>
            </a:lvl6pPr>
            <a:lvl7pPr marL="2971800" indent="-228600" defTabSz="91313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MS PGothic" panose="020B0600070205080204" pitchFamily="34" charset="-128"/>
              </a:defRPr>
            </a:lvl7pPr>
            <a:lvl8pPr marL="3429000" indent="-228600" defTabSz="91313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MS PGothic" panose="020B0600070205080204" pitchFamily="34" charset="-128"/>
              </a:defRPr>
            </a:lvl8pPr>
            <a:lvl9pPr marL="3886200" indent="-228600" defTabSz="91313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endParaRPr lang="en-US" altLang="zh-CN" sz="1200" b="1">
              <a:solidFill>
                <a:srgbClr val="556571"/>
              </a:solidFill>
            </a:endParaRPr>
          </a:p>
        </p:txBody>
      </p:sp>
      <p:sp>
        <p:nvSpPr>
          <p:cNvPr id="13" name="Textplatzhalter 16"/>
          <p:cNvSpPr>
            <a:spLocks noGrp="1"/>
          </p:cNvSpPr>
          <p:nvPr>
            <p:ph type="body" sz="quarter" idx="13"/>
          </p:nvPr>
        </p:nvSpPr>
        <p:spPr>
          <a:xfrm>
            <a:off x="299260" y="1470506"/>
            <a:ext cx="8420792" cy="4700505"/>
          </a:xfrm>
          <a:prstGeom prst="rect">
            <a:avLst/>
          </a:prstGeom>
        </p:spPr>
        <p:txBody>
          <a:bodyPr/>
          <a:lstStyle>
            <a:lvl1pPr marL="257175" indent="-257175">
              <a:buClr>
                <a:srgbClr val="C00000"/>
              </a:buClr>
              <a:buFont typeface="Arial" panose="020B0604020202020204" pitchFamily="34" charset="0"/>
              <a:buChar char="•"/>
              <a:defRPr sz="1575">
                <a:solidFill>
                  <a:srgbClr val="55657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76250" indent="-213360">
              <a:buClr>
                <a:srgbClr val="C00000"/>
              </a:buClr>
              <a:buFont typeface="Courier New" panose="02070309020205020404" pitchFamily="49" charset="0"/>
              <a:buChar char="o"/>
              <a:defRPr sz="1350">
                <a:solidFill>
                  <a:srgbClr val="55657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53415" indent="-177165">
              <a:buClr>
                <a:srgbClr val="C00000"/>
              </a:buClr>
              <a:defRPr sz="1350">
                <a:solidFill>
                  <a:srgbClr val="55657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837565" indent="-189865">
              <a:buClr>
                <a:srgbClr val="C00000"/>
              </a:buClr>
              <a:buFont typeface="Symbol" panose="05050102010706020507" pitchFamily="18" charset="2"/>
              <a:buChar char="-"/>
              <a:defRPr sz="1350">
                <a:solidFill>
                  <a:srgbClr val="55657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016000" indent="-178435">
              <a:buClr>
                <a:srgbClr val="C00000"/>
              </a:buClr>
              <a:buFont typeface="Arial" panose="020B0604020202020204" pitchFamily="34" charset="0"/>
              <a:buChar char="•"/>
              <a:defRPr sz="1350">
                <a:solidFill>
                  <a:srgbClr val="55657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de-DE" dirty="0"/>
          </a:p>
        </p:txBody>
      </p:sp>
      <p:sp>
        <p:nvSpPr>
          <p:cNvPr id="16" name="Inhaltsplatzhalter 15"/>
          <p:cNvSpPr>
            <a:spLocks noGrp="1"/>
          </p:cNvSpPr>
          <p:nvPr>
            <p:ph sz="quarter" idx="14"/>
          </p:nvPr>
        </p:nvSpPr>
        <p:spPr>
          <a:xfrm>
            <a:off x="320483" y="82623"/>
            <a:ext cx="8420793" cy="717599"/>
          </a:xfrm>
          <a:prstGeom prst="rect">
            <a:avLst/>
          </a:prstGeom>
        </p:spPr>
        <p:txBody>
          <a:bodyPr anchor="ctr"/>
          <a:lstStyle>
            <a:lvl1pPr marL="0" indent="0">
              <a:buFontTx/>
              <a:buNone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altLang="zh-CN">
                <a:solidFill>
                  <a:srgbClr val="C0504D">
                    <a:lumMod val="50000"/>
                  </a:srgbClr>
                </a:solidFill>
              </a:rPr>
              <a:t>Leica Microsystems CA                                                                                                      Application Team                                                                                                                                      Hui Han</a:t>
            </a:r>
            <a:endParaRPr lang="zh-CN" altLang="en-US" dirty="0">
              <a:solidFill>
                <a:srgbClr val="C0504D">
                  <a:lumMod val="5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926A55C4-B872-49B4-B3C5-5207C0E3E35D}" type="datetimeFigureOut">
              <a:rPr lang="zh-CN" altLang="en-US" smtClean="0">
                <a:solidFill>
                  <a:prstClr val="black"/>
                </a:solidFill>
              </a:rPr>
              <a:t>2024/4/5</a:t>
            </a:fld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C0504D">
                  <a:lumMod val="5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60B938C6-E1C3-47D1-B175-3750E4523548}" type="slidenum">
              <a:rPr lang="zh-CN" altLang="en-US" smtClean="0">
                <a:solidFill>
                  <a:prstClr val="black"/>
                </a:solidFill>
              </a:rPr>
              <a:t>‹#›</a:t>
            </a:fld>
            <a:endParaRPr lang="zh-CN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zh-CN">
                <a:solidFill>
                  <a:srgbClr val="C0504D">
                    <a:lumMod val="50000"/>
                  </a:srgbClr>
                </a:solidFill>
              </a:rPr>
              <a:t>Leica Microsystems CA                                                                                                      Application Team                                                                                                                                      Hui Han</a:t>
            </a:r>
            <a:endParaRPr lang="zh-CN" altLang="en-US" dirty="0">
              <a:solidFill>
                <a:srgbClr val="C0504D">
                  <a:lumMod val="5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Wit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>
            <a:spLocks noChangeArrowheads="1"/>
          </p:cNvSpPr>
          <p:nvPr/>
        </p:nvSpPr>
        <p:spPr bwMode="auto">
          <a:xfrm rot="16200000">
            <a:off x="-326390" y="326390"/>
            <a:ext cx="800100" cy="146685"/>
          </a:xfrm>
          <a:prstGeom prst="rect">
            <a:avLst/>
          </a:prstGeom>
          <a:solidFill>
            <a:srgbClr val="CD031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defTabSz="913130" eaLnBrk="0" hangingPunct="0">
              <a:defRPr>
                <a:solidFill>
                  <a:schemeClr val="tx1"/>
                </a:solidFill>
                <a:latin typeface="Calibri" panose="020F0502020204030204" charset="0"/>
                <a:ea typeface="MS PGothic" panose="020B0600070205080204" pitchFamily="34" charset="-128"/>
              </a:defRPr>
            </a:lvl1pPr>
            <a:lvl2pPr marL="742950" indent="-285750" defTabSz="913130" eaLnBrk="0" hangingPunct="0">
              <a:defRPr>
                <a:solidFill>
                  <a:schemeClr val="tx1"/>
                </a:solidFill>
                <a:latin typeface="Calibri" panose="020F0502020204030204" charset="0"/>
                <a:ea typeface="MS PGothic" panose="020B0600070205080204" pitchFamily="34" charset="-128"/>
              </a:defRPr>
            </a:lvl2pPr>
            <a:lvl3pPr marL="1143000" indent="-228600" defTabSz="913130" eaLnBrk="0" hangingPunct="0">
              <a:defRPr>
                <a:solidFill>
                  <a:schemeClr val="tx1"/>
                </a:solidFill>
                <a:latin typeface="Calibri" panose="020F0502020204030204" charset="0"/>
                <a:ea typeface="MS PGothic" panose="020B0600070205080204" pitchFamily="34" charset="-128"/>
              </a:defRPr>
            </a:lvl3pPr>
            <a:lvl4pPr marL="1600200" indent="-228600" defTabSz="913130" eaLnBrk="0" hangingPunct="0">
              <a:defRPr>
                <a:solidFill>
                  <a:schemeClr val="tx1"/>
                </a:solidFill>
                <a:latin typeface="Calibri" panose="020F0502020204030204" charset="0"/>
                <a:ea typeface="MS PGothic" panose="020B0600070205080204" pitchFamily="34" charset="-128"/>
              </a:defRPr>
            </a:lvl4pPr>
            <a:lvl5pPr marL="2057400" indent="-228600" defTabSz="913130" eaLnBrk="0" hangingPunct="0">
              <a:defRPr>
                <a:solidFill>
                  <a:schemeClr val="tx1"/>
                </a:solidFill>
                <a:latin typeface="Calibri" panose="020F0502020204030204" charset="0"/>
                <a:ea typeface="MS PGothic" panose="020B0600070205080204" pitchFamily="34" charset="-128"/>
              </a:defRPr>
            </a:lvl5pPr>
            <a:lvl6pPr marL="2514600" indent="-228600" defTabSz="91313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MS PGothic" panose="020B0600070205080204" pitchFamily="34" charset="-128"/>
              </a:defRPr>
            </a:lvl6pPr>
            <a:lvl7pPr marL="2971800" indent="-228600" defTabSz="91313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MS PGothic" panose="020B0600070205080204" pitchFamily="34" charset="-128"/>
              </a:defRPr>
            </a:lvl7pPr>
            <a:lvl8pPr marL="3429000" indent="-228600" defTabSz="91313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MS PGothic" panose="020B0600070205080204" pitchFamily="34" charset="-128"/>
              </a:defRPr>
            </a:lvl8pPr>
            <a:lvl9pPr marL="3886200" indent="-228600" defTabSz="91313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endParaRPr lang="en-US" altLang="zh-CN" sz="1600" b="1">
              <a:solidFill>
                <a:srgbClr val="556571"/>
              </a:solidFill>
            </a:endParaRPr>
          </a:p>
        </p:txBody>
      </p:sp>
      <p:sp>
        <p:nvSpPr>
          <p:cNvPr id="13" name="Textplatzhalter 16"/>
          <p:cNvSpPr>
            <a:spLocks noGrp="1"/>
          </p:cNvSpPr>
          <p:nvPr>
            <p:ph type="body" sz="quarter" idx="13"/>
          </p:nvPr>
        </p:nvSpPr>
        <p:spPr>
          <a:xfrm>
            <a:off x="299259" y="1470504"/>
            <a:ext cx="8420792" cy="4700505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C00000"/>
              </a:buClr>
              <a:buFont typeface="Arial" panose="020B0604020202020204" pitchFamily="34" charset="0"/>
              <a:buChar char="•"/>
              <a:defRPr sz="2100">
                <a:solidFill>
                  <a:srgbClr val="55657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1pPr>
            <a:lvl2pPr marL="635000" indent="-284480">
              <a:buClr>
                <a:srgbClr val="C00000"/>
              </a:buClr>
              <a:buFont typeface="Courier New" panose="02070309020205020404" pitchFamily="49" charset="0"/>
              <a:buChar char="o"/>
              <a:defRPr sz="1800">
                <a:solidFill>
                  <a:srgbClr val="55657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2pPr>
            <a:lvl3pPr marL="871220" indent="-236220">
              <a:buClr>
                <a:srgbClr val="C00000"/>
              </a:buClr>
              <a:defRPr sz="1800">
                <a:solidFill>
                  <a:srgbClr val="55657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3pPr>
            <a:lvl4pPr marL="1116330" indent="-253365">
              <a:buClr>
                <a:srgbClr val="C00000"/>
              </a:buClr>
              <a:buFont typeface="Symbol" panose="05050102010706020507" pitchFamily="18" charset="2"/>
              <a:buChar char="-"/>
              <a:defRPr sz="1800">
                <a:solidFill>
                  <a:srgbClr val="55657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4pPr>
            <a:lvl5pPr marL="1354455" indent="-238125">
              <a:buClr>
                <a:srgbClr val="C00000"/>
              </a:buClr>
              <a:buFont typeface="Arial" panose="020B0604020202020204" pitchFamily="34" charset="0"/>
              <a:buChar char="•"/>
              <a:defRPr sz="1800">
                <a:solidFill>
                  <a:srgbClr val="55657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de-DE" dirty="0"/>
          </a:p>
        </p:txBody>
      </p:sp>
      <p:sp>
        <p:nvSpPr>
          <p:cNvPr id="16" name="Inhaltsplatzhalter 15"/>
          <p:cNvSpPr>
            <a:spLocks noGrp="1"/>
          </p:cNvSpPr>
          <p:nvPr>
            <p:ph sz="quarter" idx="14"/>
          </p:nvPr>
        </p:nvSpPr>
        <p:spPr>
          <a:xfrm>
            <a:off x="320482" y="82621"/>
            <a:ext cx="8420793" cy="717599"/>
          </a:xfrm>
          <a:prstGeom prst="rect">
            <a:avLst/>
          </a:prstGeom>
        </p:spPr>
        <p:txBody>
          <a:bodyPr anchor="ctr"/>
          <a:lstStyle>
            <a:lvl1pPr marL="0" indent="0">
              <a:buFontTx/>
              <a:buNone/>
              <a:defRPr sz="32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5"/>
          </p:nvPr>
        </p:nvSpPr>
        <p:spPr>
          <a:xfrm>
            <a:off x="6553200" y="6356350"/>
            <a:ext cx="2166938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fld id="{844F0774-3B73-42A5-A485-5DA37C6D0EB3}" type="slidenum">
              <a:rPr lang="de-DE" altLang="zh-CN">
                <a:solidFill>
                  <a:prstClr val="black"/>
                </a:solidFill>
              </a:rPr>
              <a:t>‹#›</a:t>
            </a:fld>
            <a:endParaRPr lang="de-DE" altLang="zh-CN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>
            <a:spLocks noChangeArrowheads="1"/>
          </p:cNvSpPr>
          <p:nvPr/>
        </p:nvSpPr>
        <p:spPr bwMode="auto">
          <a:xfrm rot="16200000">
            <a:off x="-326231" y="326231"/>
            <a:ext cx="800100" cy="147638"/>
          </a:xfrm>
          <a:prstGeom prst="rect">
            <a:avLst/>
          </a:prstGeom>
          <a:solidFill>
            <a:srgbClr val="CD031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charset="0"/>
                <a:ea typeface="MS PGothic" panose="020B0600070205080204" pitchFamily="34" charset="-128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600" b="1">
              <a:solidFill>
                <a:srgbClr val="556571"/>
              </a:solidFill>
            </a:endParaRPr>
          </a:p>
        </p:txBody>
      </p:sp>
      <p:sp>
        <p:nvSpPr>
          <p:cNvPr id="15" name="Titel 14"/>
          <p:cNvSpPr>
            <a:spLocks noGrp="1"/>
          </p:cNvSpPr>
          <p:nvPr>
            <p:ph type="title" hasCustomPrompt="1"/>
          </p:nvPr>
        </p:nvSpPr>
        <p:spPr>
          <a:xfrm>
            <a:off x="298653" y="85892"/>
            <a:ext cx="8229600" cy="1143000"/>
          </a:xfrm>
          <a:prstGeom prst="rect">
            <a:avLst/>
          </a:prstGeom>
        </p:spPr>
        <p:txBody>
          <a:bodyPr lIns="81098" tIns="40549" rIns="81098" bIns="40549" anchor="ctr" anchorCtr="0">
            <a:normAutofit/>
          </a:bodyPr>
          <a:lstStyle>
            <a:lvl1pPr algn="l">
              <a:defRPr sz="2800">
                <a:solidFill>
                  <a:srgbClr val="55657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17" name="Textplatzhalter 16"/>
          <p:cNvSpPr>
            <a:spLocks noGrp="1"/>
          </p:cNvSpPr>
          <p:nvPr>
            <p:ph type="body" sz="quarter" idx="13" hasCustomPrompt="1"/>
          </p:nvPr>
        </p:nvSpPr>
        <p:spPr>
          <a:xfrm>
            <a:off x="299259" y="1341421"/>
            <a:ext cx="4272742" cy="3982390"/>
          </a:xfrm>
          <a:prstGeom prst="rect">
            <a:avLst/>
          </a:prstGeom>
        </p:spPr>
        <p:txBody>
          <a:bodyPr lIns="81098" tIns="40549" rIns="81098" bIns="40549"/>
          <a:lstStyle>
            <a:lvl1pPr marL="342900" indent="-342900">
              <a:buClr>
                <a:srgbClr val="C00000"/>
              </a:buClr>
              <a:buFont typeface="Wingdings" panose="05000000000000000000" pitchFamily="2" charset="2"/>
              <a:buChar char="§"/>
              <a:defRPr sz="1600">
                <a:solidFill>
                  <a:srgbClr val="55657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1pPr>
            <a:lvl2pPr marL="635000" indent="-284480">
              <a:buClr>
                <a:srgbClr val="C00000"/>
              </a:buClr>
              <a:buFont typeface="Courier New" panose="02070309020205020404" pitchFamily="49" charset="0"/>
              <a:buChar char="o"/>
              <a:defRPr sz="1400">
                <a:solidFill>
                  <a:srgbClr val="55657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2pPr>
            <a:lvl3pPr marL="871220" indent="-236220">
              <a:buClr>
                <a:srgbClr val="C00000"/>
              </a:buClr>
              <a:defRPr sz="1400">
                <a:solidFill>
                  <a:srgbClr val="55657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3pPr>
            <a:lvl4pPr marL="1116330" indent="-253365">
              <a:buClr>
                <a:srgbClr val="C00000"/>
              </a:buClr>
              <a:buFont typeface="Symbol" panose="05050102010706020507" pitchFamily="18" charset="2"/>
              <a:buChar char="-"/>
              <a:defRPr sz="1400">
                <a:solidFill>
                  <a:srgbClr val="55657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4pPr>
            <a:lvl5pPr marL="1354455" indent="-238125">
              <a:buClr>
                <a:srgbClr val="C00000"/>
              </a:buClr>
              <a:buFont typeface="Wingdings" panose="05000000000000000000" pitchFamily="2" charset="2"/>
              <a:buChar char="v"/>
              <a:defRPr sz="1400">
                <a:solidFill>
                  <a:srgbClr val="55657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19" name="Bildplatzhalter 18"/>
          <p:cNvSpPr>
            <a:spLocks noGrp="1"/>
          </p:cNvSpPr>
          <p:nvPr>
            <p:ph type="pic" sz="quarter" idx="14" hasCustomPrompt="1"/>
          </p:nvPr>
        </p:nvSpPr>
        <p:spPr>
          <a:xfrm>
            <a:off x="4876071" y="1341421"/>
            <a:ext cx="3833552" cy="3982276"/>
          </a:xfrm>
          <a:prstGeom prst="rect">
            <a:avLst/>
          </a:prstGeom>
        </p:spPr>
        <p:txBody>
          <a:bodyPr lIns="81098" tIns="40549" rIns="81098" bIns="40549" rtlCol="0">
            <a:normAutofit/>
          </a:bodyPr>
          <a:lstStyle/>
          <a:p>
            <a:pPr lvl="0"/>
            <a:r>
              <a:rPr lang="de-DE" noProof="0"/>
              <a:t>Bild auf Platzhalter ziehen oder durch Klicken auf Symbol hinzufügen</a:t>
            </a:r>
            <a:endParaRPr lang="de-DE" noProof="0" dirty="0"/>
          </a:p>
        </p:txBody>
      </p:sp>
      <p:sp>
        <p:nvSpPr>
          <p:cNvPr id="6" name="Datumsplatzhalter 3"/>
          <p:cNvSpPr>
            <a:spLocks noGrp="1"/>
          </p:cNvSpPr>
          <p:nvPr>
            <p:ph type="dt" sz="half" idx="15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>
              <a:defRPr sz="1000">
                <a:solidFill>
                  <a:srgbClr val="55657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FAFDD07-F5D3-4F9C-ABB0-534487F79D8C}" type="datetime1">
              <a:rPr lang="de-DE" altLang="en-US">
                <a:ea typeface="MS PGothic" panose="020B0600070205080204" pitchFamily="34" charset="-128"/>
              </a:rPr>
              <a:t>05.04.2024</a:t>
            </a:fld>
            <a:endParaRPr lang="de-DE" altLang="en-US">
              <a:ea typeface="MS PGothic" panose="020B0600070205080204" pitchFamily="34" charset="-128"/>
            </a:endParaRPr>
          </a:p>
        </p:txBody>
      </p:sp>
      <p:sp>
        <p:nvSpPr>
          <p:cNvPr id="7" name="Fußzeilenplatzhalter 4"/>
          <p:cNvSpPr>
            <a:spLocks noGrp="1"/>
          </p:cNvSpPr>
          <p:nvPr>
            <p:ph type="ftr" sz="quarter" idx="16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 algn="ctr">
              <a:defRPr sz="1000">
                <a:solidFill>
                  <a:srgbClr val="55657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altLang="en-US">
                <a:ea typeface="MS PGothic" panose="020B0600070205080204" pitchFamily="34" charset="-128"/>
              </a:rPr>
              <a:t>Fußzeile</a:t>
            </a:r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7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 algn="r">
              <a:defRPr sz="1000">
                <a:solidFill>
                  <a:srgbClr val="55657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0888D39-41AC-4203-826F-9F252E8E73CC}" type="slidenum">
              <a:rPr lang="de-DE" altLang="en-US">
                <a:ea typeface="MS PGothic" panose="020B0600070205080204" pitchFamily="34" charset="-128"/>
              </a:rPr>
              <a:t>‹#›</a:t>
            </a:fld>
            <a:endParaRPr lang="de-DE" altLang="en-US">
              <a:ea typeface="MS PGothic" panose="020B0600070205080204" pitchFamily="34" charset="-128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with Diagram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el 14"/>
          <p:cNvSpPr>
            <a:spLocks noGrp="1"/>
          </p:cNvSpPr>
          <p:nvPr>
            <p:ph type="title" hasCustomPrompt="1"/>
          </p:nvPr>
        </p:nvSpPr>
        <p:spPr>
          <a:xfrm>
            <a:off x="298653" y="85892"/>
            <a:ext cx="8229600" cy="1143000"/>
          </a:xfrm>
          <a:prstGeom prst="rect">
            <a:avLst/>
          </a:prstGeom>
        </p:spPr>
        <p:txBody>
          <a:bodyPr lIns="81098" tIns="40549" rIns="81098" bIns="40549" anchor="ctr" anchorCtr="0">
            <a:normAutofit/>
          </a:bodyPr>
          <a:lstStyle>
            <a:lvl1pPr algn="l">
              <a:defRPr sz="2800">
                <a:solidFill>
                  <a:srgbClr val="55657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15" name="Diagrammplatzhalter 13"/>
          <p:cNvSpPr>
            <a:spLocks noGrp="1"/>
          </p:cNvSpPr>
          <p:nvPr>
            <p:ph type="chart" sz="quarter" idx="15" hasCustomPrompt="1"/>
          </p:nvPr>
        </p:nvSpPr>
        <p:spPr>
          <a:xfrm>
            <a:off x="6237625" y="3429000"/>
            <a:ext cx="2482036" cy="2416491"/>
          </a:xfrm>
          <a:prstGeom prst="rect">
            <a:avLst/>
          </a:prstGeom>
        </p:spPr>
        <p:txBody>
          <a:bodyPr lIns="81098" tIns="40549" rIns="81098" bIns="40549" rtlCol="0">
            <a:normAutofit/>
          </a:bodyPr>
          <a:lstStyle/>
          <a:p>
            <a:pPr lvl="0"/>
            <a:r>
              <a:rPr lang="de-DE" noProof="0"/>
              <a:t>Diagramm durch Klicken auf Symbol hinzufügen</a:t>
            </a:r>
            <a:endParaRPr lang="de-DE" noProof="0" dirty="0"/>
          </a:p>
        </p:txBody>
      </p:sp>
      <p:sp>
        <p:nvSpPr>
          <p:cNvPr id="16" name="Diagrammplatzhalter 13"/>
          <p:cNvSpPr>
            <a:spLocks noGrp="1"/>
          </p:cNvSpPr>
          <p:nvPr>
            <p:ph type="chart" sz="quarter" idx="16" hasCustomPrompt="1"/>
          </p:nvPr>
        </p:nvSpPr>
        <p:spPr>
          <a:xfrm>
            <a:off x="3252290" y="3429000"/>
            <a:ext cx="2482036" cy="2416491"/>
          </a:xfrm>
          <a:prstGeom prst="rect">
            <a:avLst/>
          </a:prstGeom>
        </p:spPr>
        <p:txBody>
          <a:bodyPr lIns="81098" tIns="40549" rIns="81098" bIns="40549" rtlCol="0">
            <a:normAutofit/>
          </a:bodyPr>
          <a:lstStyle/>
          <a:p>
            <a:pPr lvl="0"/>
            <a:r>
              <a:rPr lang="de-DE" noProof="0"/>
              <a:t>Diagramm durch Klicken auf Symbol hinzufügen</a:t>
            </a:r>
            <a:endParaRPr lang="de-DE" noProof="0" dirty="0"/>
          </a:p>
        </p:txBody>
      </p:sp>
      <p:sp>
        <p:nvSpPr>
          <p:cNvPr id="17" name="Diagrammplatzhalter 13"/>
          <p:cNvSpPr>
            <a:spLocks noGrp="1"/>
          </p:cNvSpPr>
          <p:nvPr>
            <p:ph type="chart" sz="quarter" idx="17" hasCustomPrompt="1"/>
          </p:nvPr>
        </p:nvSpPr>
        <p:spPr>
          <a:xfrm>
            <a:off x="298653" y="3429000"/>
            <a:ext cx="2482036" cy="2416491"/>
          </a:xfrm>
          <a:prstGeom prst="rect">
            <a:avLst/>
          </a:prstGeom>
        </p:spPr>
        <p:txBody>
          <a:bodyPr lIns="81098" tIns="40549" rIns="81098" bIns="40549" rtlCol="0">
            <a:normAutofit/>
          </a:bodyPr>
          <a:lstStyle/>
          <a:p>
            <a:pPr lvl="0"/>
            <a:r>
              <a:rPr lang="de-DE" noProof="0"/>
              <a:t>Diagramm durch Klicken auf Symbol hinzufügen</a:t>
            </a:r>
            <a:endParaRPr lang="de-DE" noProof="0" dirty="0"/>
          </a:p>
        </p:txBody>
      </p:sp>
      <p:sp>
        <p:nvSpPr>
          <p:cNvPr id="18" name="Textplatzhalter 16"/>
          <p:cNvSpPr>
            <a:spLocks noGrp="1"/>
          </p:cNvSpPr>
          <p:nvPr>
            <p:ph type="body" sz="quarter" idx="18" hasCustomPrompt="1"/>
          </p:nvPr>
        </p:nvSpPr>
        <p:spPr>
          <a:xfrm>
            <a:off x="299258" y="1341421"/>
            <a:ext cx="8449205" cy="1871555"/>
          </a:xfrm>
          <a:prstGeom prst="rect">
            <a:avLst/>
          </a:prstGeom>
        </p:spPr>
        <p:txBody>
          <a:bodyPr lIns="81098" tIns="40549" rIns="81098" bIns="40549"/>
          <a:lstStyle>
            <a:lvl1pPr marL="342900" indent="-342900">
              <a:buClr>
                <a:srgbClr val="C00000"/>
              </a:buClr>
              <a:buFont typeface="Wingdings" panose="05000000000000000000" pitchFamily="2" charset="2"/>
              <a:buChar char="§"/>
              <a:defRPr sz="1600">
                <a:solidFill>
                  <a:srgbClr val="55657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1pPr>
            <a:lvl2pPr marL="635000" indent="-284480">
              <a:buClr>
                <a:srgbClr val="C00000"/>
              </a:buClr>
              <a:buFont typeface="Courier New" panose="02070309020205020404" pitchFamily="49" charset="0"/>
              <a:buChar char="o"/>
              <a:defRPr sz="1400">
                <a:solidFill>
                  <a:srgbClr val="55657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2pPr>
            <a:lvl3pPr marL="871220" indent="-236220">
              <a:buClr>
                <a:srgbClr val="C00000"/>
              </a:buClr>
              <a:defRPr sz="1400">
                <a:solidFill>
                  <a:srgbClr val="55657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3pPr>
            <a:lvl4pPr marL="1116330" indent="-253365">
              <a:buClr>
                <a:srgbClr val="C00000"/>
              </a:buClr>
              <a:buFont typeface="Symbol" panose="05050102010706020507" pitchFamily="18" charset="2"/>
              <a:buChar char="-"/>
              <a:defRPr sz="1400">
                <a:solidFill>
                  <a:srgbClr val="55657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4pPr>
            <a:lvl5pPr marL="1354455" indent="-238125">
              <a:buClr>
                <a:srgbClr val="C00000"/>
              </a:buClr>
              <a:buFont typeface="Wingdings" panose="05000000000000000000" pitchFamily="2" charset="2"/>
              <a:buChar char="v"/>
              <a:defRPr sz="1400">
                <a:solidFill>
                  <a:srgbClr val="55657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9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>
              <a:defRPr sz="1000">
                <a:solidFill>
                  <a:srgbClr val="55657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EC15068-71AA-401B-A71D-214B6402B227}" type="datetime1">
              <a:rPr lang="de-DE" altLang="en-US">
                <a:ea typeface="MS PGothic" panose="020B0600070205080204" pitchFamily="34" charset="-128"/>
              </a:rPr>
              <a:t>05.04.2024</a:t>
            </a:fld>
            <a:endParaRPr lang="de-DE" altLang="en-US">
              <a:ea typeface="MS PGothic" panose="020B0600070205080204" pitchFamily="34" charset="-128"/>
            </a:endParaRPr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20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 algn="ctr">
              <a:defRPr sz="1000">
                <a:solidFill>
                  <a:srgbClr val="55657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altLang="en-US">
                <a:ea typeface="MS PGothic" panose="020B0600070205080204" pitchFamily="34" charset="-128"/>
              </a:rPr>
              <a:t>Fußzeile</a:t>
            </a:r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21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 algn="r">
              <a:defRPr sz="1000">
                <a:solidFill>
                  <a:srgbClr val="55657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194DAA6-8261-469F-A596-2142EE0A6129}" type="slidenum">
              <a:rPr lang="de-DE" altLang="en-US">
                <a:ea typeface="MS PGothic" panose="020B0600070205080204" pitchFamily="34" charset="-128"/>
              </a:rPr>
              <a:t>‹#›</a:t>
            </a:fld>
            <a:endParaRPr lang="de-DE" altLang="en-US">
              <a:ea typeface="MS PGothic" panose="020B0600070205080204" pitchFamily="34" charset="-128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7"/>
          <p:cNvSpPr>
            <a:spLocks noChangeArrowheads="1"/>
          </p:cNvSpPr>
          <p:nvPr userDrawn="1"/>
        </p:nvSpPr>
        <p:spPr bwMode="auto">
          <a:xfrm>
            <a:off x="250825" y="6562725"/>
            <a:ext cx="8785225" cy="250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1107" tIns="40554" rIns="81107" bIns="4055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MS PGothic" panose="020B0600070205080204" pitchFamily="34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GB" altLang="zh-CN" sz="1100" b="1">
                <a:solidFill>
                  <a:prstClr val="black"/>
                </a:solidFill>
              </a:rPr>
              <a:t>Project: Pangu			    		                                                                                                  Slide </a:t>
            </a:r>
            <a:fld id="{F25F6A81-07B5-42C1-A101-277CB311AAE6}" type="slidenum">
              <a:rPr lang="en-GB" altLang="zh-CN" sz="1100" b="1">
                <a:solidFill>
                  <a:prstClr val="black"/>
                </a:solidFill>
              </a:rPr>
              <a:t>‹#›</a:t>
            </a:fld>
            <a:endParaRPr lang="en-GB" altLang="zh-CN" sz="1100" b="1">
              <a:solidFill>
                <a:prstClr val="black"/>
              </a:solidFill>
            </a:endParaRPr>
          </a:p>
        </p:txBody>
      </p:sp>
      <p:sp>
        <p:nvSpPr>
          <p:cNvPr id="3" name="Rectangle 1049"/>
          <p:cNvSpPr>
            <a:spLocks noChangeArrowheads="1"/>
          </p:cNvSpPr>
          <p:nvPr userDrawn="1"/>
        </p:nvSpPr>
        <p:spPr bwMode="auto">
          <a:xfrm>
            <a:off x="3532188" y="6462713"/>
            <a:ext cx="2222500" cy="327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1107" tIns="40554" rIns="81107" bIns="4055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MS PGothic" panose="020B0600070205080204" pitchFamily="34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GB" altLang="zh-CN" sz="1600" b="1">
                <a:solidFill>
                  <a:srgbClr val="FF0000"/>
                </a:solidFill>
              </a:rPr>
              <a:t>- company confidential -</a:t>
            </a:r>
            <a:endParaRPr lang="en-US" altLang="zh-CN" sz="1600" b="1">
              <a:solidFill>
                <a:srgbClr val="FF0000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it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platzhalter 2"/>
          <p:cNvSpPr>
            <a:spLocks noGrp="1"/>
          </p:cNvSpPr>
          <p:nvPr>
            <p:ph type="body" sz="quarter" idx="13"/>
          </p:nvPr>
        </p:nvSpPr>
        <p:spPr>
          <a:xfrm>
            <a:off x="299258" y="1794738"/>
            <a:ext cx="8420793" cy="3982389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C00000"/>
              </a:buClr>
              <a:buFont typeface="Wingdings" panose="05000000000000000000" pitchFamily="2" charset="2"/>
              <a:buChar char="§"/>
              <a:defRPr sz="1600">
                <a:solidFill>
                  <a:srgbClr val="5565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9" name="Titel 14"/>
          <p:cNvSpPr>
            <a:spLocks noGrp="1"/>
          </p:cNvSpPr>
          <p:nvPr>
            <p:ph type="title" hasCustomPrompt="1"/>
          </p:nvPr>
        </p:nvSpPr>
        <p:spPr>
          <a:xfrm>
            <a:off x="298653" y="85892"/>
            <a:ext cx="8229600" cy="1143000"/>
          </a:xfrm>
          <a:prstGeom prst="rect">
            <a:avLst/>
          </a:prstGeom>
        </p:spPr>
        <p:txBody>
          <a:bodyPr lIns="81098" tIns="40549" rIns="81098" bIns="40549" anchor="ctr" anchorCtr="0">
            <a:normAutofit/>
          </a:bodyPr>
          <a:lstStyle>
            <a:lvl1pPr algn="l">
              <a:defRPr sz="2800">
                <a:solidFill>
                  <a:srgbClr val="55657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in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>
            <a:spLocks noChangeArrowheads="1"/>
          </p:cNvSpPr>
          <p:nvPr/>
        </p:nvSpPr>
        <p:spPr bwMode="auto">
          <a:xfrm rot="16200000">
            <a:off x="-326231" y="326231"/>
            <a:ext cx="800100" cy="147638"/>
          </a:xfrm>
          <a:prstGeom prst="rect">
            <a:avLst/>
          </a:prstGeom>
          <a:solidFill>
            <a:srgbClr val="CD031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endParaRPr lang="en-US" altLang="en-US" sz="1600" b="1">
              <a:solidFill>
                <a:srgbClr val="556571"/>
              </a:solidFill>
            </a:endParaRPr>
          </a:p>
        </p:txBody>
      </p:sp>
      <p:sp>
        <p:nvSpPr>
          <p:cNvPr id="12" name="Titel 14"/>
          <p:cNvSpPr>
            <a:spLocks noGrp="1"/>
          </p:cNvSpPr>
          <p:nvPr>
            <p:ph type="title" hasCustomPrompt="1"/>
          </p:nvPr>
        </p:nvSpPr>
        <p:spPr>
          <a:xfrm>
            <a:off x="298653" y="85892"/>
            <a:ext cx="8229600" cy="1143000"/>
          </a:xfrm>
          <a:prstGeom prst="rect">
            <a:avLst/>
          </a:prstGeom>
        </p:spPr>
        <p:txBody>
          <a:bodyPr lIns="81098" tIns="40549" rIns="81098" bIns="40549" anchor="ctr" anchorCtr="0">
            <a:normAutofit/>
          </a:bodyPr>
          <a:lstStyle>
            <a:lvl1pPr algn="l">
              <a:defRPr sz="2800">
                <a:solidFill>
                  <a:srgbClr val="55657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13" name="Textplatzhalter 16"/>
          <p:cNvSpPr>
            <a:spLocks noGrp="1"/>
          </p:cNvSpPr>
          <p:nvPr>
            <p:ph type="body" sz="quarter" idx="13" hasCustomPrompt="1"/>
          </p:nvPr>
        </p:nvSpPr>
        <p:spPr>
          <a:xfrm>
            <a:off x="299259" y="1341421"/>
            <a:ext cx="4272742" cy="3982390"/>
          </a:xfrm>
          <a:prstGeom prst="rect">
            <a:avLst/>
          </a:prstGeom>
        </p:spPr>
        <p:txBody>
          <a:bodyPr lIns="81098" tIns="40549" rIns="81098" bIns="40549"/>
          <a:lstStyle>
            <a:lvl1pPr marL="342900" indent="-342900">
              <a:buClr>
                <a:srgbClr val="C00000"/>
              </a:buClr>
              <a:buFont typeface="Wingdings" panose="05000000000000000000" pitchFamily="2" charset="2"/>
              <a:buChar char="§"/>
              <a:defRPr sz="1600">
                <a:solidFill>
                  <a:srgbClr val="55657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1pPr>
            <a:lvl2pPr marL="635000" indent="-284480">
              <a:buClr>
                <a:srgbClr val="C00000"/>
              </a:buClr>
              <a:buFont typeface="Courier New" panose="02070309020205020404" pitchFamily="49" charset="0"/>
              <a:buChar char="o"/>
              <a:defRPr sz="1400">
                <a:solidFill>
                  <a:srgbClr val="55657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2pPr>
            <a:lvl3pPr marL="871220" indent="-236220">
              <a:buClr>
                <a:srgbClr val="C00000"/>
              </a:buClr>
              <a:defRPr sz="1400">
                <a:solidFill>
                  <a:srgbClr val="55657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3pPr>
            <a:lvl4pPr marL="1116330" indent="-253365">
              <a:buClr>
                <a:srgbClr val="C00000"/>
              </a:buClr>
              <a:buFont typeface="Symbol" panose="05050102010706020507" pitchFamily="18" charset="2"/>
              <a:buChar char="-"/>
              <a:defRPr sz="1400">
                <a:solidFill>
                  <a:srgbClr val="55657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4pPr>
            <a:lvl5pPr marL="1354455" indent="-238125">
              <a:buClr>
                <a:srgbClr val="C00000"/>
              </a:buClr>
              <a:buFont typeface="Wingdings" panose="05000000000000000000" pitchFamily="2" charset="2"/>
              <a:buChar char="v"/>
              <a:defRPr sz="1400">
                <a:solidFill>
                  <a:srgbClr val="55657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14" name="Textplatzhalter 16"/>
          <p:cNvSpPr>
            <a:spLocks noGrp="1"/>
          </p:cNvSpPr>
          <p:nvPr>
            <p:ph type="body" sz="quarter" idx="14" hasCustomPrompt="1"/>
          </p:nvPr>
        </p:nvSpPr>
        <p:spPr>
          <a:xfrm>
            <a:off x="4446919" y="1341421"/>
            <a:ext cx="4272742" cy="3982390"/>
          </a:xfrm>
          <a:prstGeom prst="rect">
            <a:avLst/>
          </a:prstGeom>
        </p:spPr>
        <p:txBody>
          <a:bodyPr lIns="81098" tIns="40549" rIns="81098" bIns="40549"/>
          <a:lstStyle>
            <a:lvl1pPr marL="342900" indent="-342900">
              <a:buClr>
                <a:srgbClr val="C00000"/>
              </a:buClr>
              <a:buFont typeface="Wingdings" panose="05000000000000000000" pitchFamily="2" charset="2"/>
              <a:buChar char="§"/>
              <a:defRPr sz="1600">
                <a:solidFill>
                  <a:srgbClr val="55657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1pPr>
            <a:lvl2pPr marL="635000" indent="-284480">
              <a:buClr>
                <a:srgbClr val="C00000"/>
              </a:buClr>
              <a:buFont typeface="Courier New" panose="02070309020205020404" pitchFamily="49" charset="0"/>
              <a:buChar char="o"/>
              <a:defRPr sz="1400">
                <a:solidFill>
                  <a:srgbClr val="55657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2pPr>
            <a:lvl3pPr marL="871220" indent="-236220">
              <a:buClr>
                <a:srgbClr val="C00000"/>
              </a:buClr>
              <a:defRPr sz="1400">
                <a:solidFill>
                  <a:srgbClr val="55657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3pPr>
            <a:lvl4pPr marL="1116330" indent="-253365">
              <a:buClr>
                <a:srgbClr val="C00000"/>
              </a:buClr>
              <a:buFont typeface="Symbol" panose="05050102010706020507" pitchFamily="18" charset="2"/>
              <a:buChar char="-"/>
              <a:defRPr sz="1400">
                <a:solidFill>
                  <a:srgbClr val="55657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4pPr>
            <a:lvl5pPr marL="1354455" indent="-238125">
              <a:buClr>
                <a:srgbClr val="C00000"/>
              </a:buClr>
              <a:buFont typeface="Wingdings" panose="05000000000000000000" pitchFamily="2" charset="2"/>
              <a:buChar char="v"/>
              <a:defRPr sz="1400">
                <a:solidFill>
                  <a:srgbClr val="55657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>
            <a:spLocks noChangeArrowheads="1"/>
          </p:cNvSpPr>
          <p:nvPr/>
        </p:nvSpPr>
        <p:spPr bwMode="auto">
          <a:xfrm rot="16200000">
            <a:off x="-326231" y="326231"/>
            <a:ext cx="800100" cy="147638"/>
          </a:xfrm>
          <a:prstGeom prst="rect">
            <a:avLst/>
          </a:prstGeom>
          <a:solidFill>
            <a:srgbClr val="CD031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endParaRPr lang="en-US" altLang="en-US" sz="1600" b="1">
              <a:solidFill>
                <a:srgbClr val="556571"/>
              </a:solidFill>
            </a:endParaRPr>
          </a:p>
        </p:txBody>
      </p:sp>
      <p:sp>
        <p:nvSpPr>
          <p:cNvPr id="15" name="Titel 14"/>
          <p:cNvSpPr>
            <a:spLocks noGrp="1"/>
          </p:cNvSpPr>
          <p:nvPr>
            <p:ph type="title" hasCustomPrompt="1"/>
          </p:nvPr>
        </p:nvSpPr>
        <p:spPr>
          <a:xfrm>
            <a:off x="298653" y="85892"/>
            <a:ext cx="8229600" cy="1143000"/>
          </a:xfrm>
          <a:prstGeom prst="rect">
            <a:avLst/>
          </a:prstGeom>
        </p:spPr>
        <p:txBody>
          <a:bodyPr lIns="81098" tIns="40549" rIns="81098" bIns="40549" anchor="ctr" anchorCtr="0">
            <a:normAutofit/>
          </a:bodyPr>
          <a:lstStyle>
            <a:lvl1pPr algn="l">
              <a:defRPr sz="2800">
                <a:solidFill>
                  <a:srgbClr val="55657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17" name="Textplatzhalter 16"/>
          <p:cNvSpPr>
            <a:spLocks noGrp="1"/>
          </p:cNvSpPr>
          <p:nvPr>
            <p:ph type="body" sz="quarter" idx="13" hasCustomPrompt="1"/>
          </p:nvPr>
        </p:nvSpPr>
        <p:spPr>
          <a:xfrm>
            <a:off x="299259" y="1341421"/>
            <a:ext cx="4272742" cy="3982390"/>
          </a:xfrm>
          <a:prstGeom prst="rect">
            <a:avLst/>
          </a:prstGeom>
        </p:spPr>
        <p:txBody>
          <a:bodyPr lIns="81098" tIns="40549" rIns="81098" bIns="40549"/>
          <a:lstStyle>
            <a:lvl1pPr marL="342900" indent="-342900">
              <a:buClr>
                <a:srgbClr val="C00000"/>
              </a:buClr>
              <a:buFont typeface="Wingdings" panose="05000000000000000000" pitchFamily="2" charset="2"/>
              <a:buChar char="§"/>
              <a:defRPr sz="1600">
                <a:solidFill>
                  <a:srgbClr val="55657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1pPr>
            <a:lvl2pPr marL="635000" indent="-284480">
              <a:buClr>
                <a:srgbClr val="C00000"/>
              </a:buClr>
              <a:buFont typeface="Courier New" panose="02070309020205020404" pitchFamily="49" charset="0"/>
              <a:buChar char="o"/>
              <a:defRPr sz="1400">
                <a:solidFill>
                  <a:srgbClr val="55657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2pPr>
            <a:lvl3pPr marL="871220" indent="-236220">
              <a:buClr>
                <a:srgbClr val="C00000"/>
              </a:buClr>
              <a:defRPr sz="1400">
                <a:solidFill>
                  <a:srgbClr val="55657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3pPr>
            <a:lvl4pPr marL="1116330" indent="-253365">
              <a:buClr>
                <a:srgbClr val="C00000"/>
              </a:buClr>
              <a:buFont typeface="Symbol" panose="05050102010706020507" pitchFamily="18" charset="2"/>
              <a:buChar char="-"/>
              <a:defRPr sz="1400">
                <a:solidFill>
                  <a:srgbClr val="55657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4pPr>
            <a:lvl5pPr marL="1354455" indent="-238125">
              <a:buClr>
                <a:srgbClr val="C00000"/>
              </a:buClr>
              <a:buFont typeface="Wingdings" panose="05000000000000000000" pitchFamily="2" charset="2"/>
              <a:buChar char="v"/>
              <a:defRPr sz="1400">
                <a:solidFill>
                  <a:srgbClr val="55657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19" name="Bildplatzhalter 18"/>
          <p:cNvSpPr>
            <a:spLocks noGrp="1"/>
          </p:cNvSpPr>
          <p:nvPr>
            <p:ph type="pic" sz="quarter" idx="14" hasCustomPrompt="1"/>
          </p:nvPr>
        </p:nvSpPr>
        <p:spPr>
          <a:xfrm>
            <a:off x="4876071" y="1341421"/>
            <a:ext cx="3833552" cy="3982276"/>
          </a:xfrm>
          <a:prstGeom prst="rect">
            <a:avLst/>
          </a:prstGeom>
        </p:spPr>
        <p:txBody>
          <a:bodyPr lIns="81098" tIns="40549" rIns="81098" bIns="40549" rtlCol="0">
            <a:normAutofit/>
          </a:bodyPr>
          <a:lstStyle/>
          <a:p>
            <a:pPr lvl="0"/>
            <a:r>
              <a:rPr lang="de-DE" noProof="0"/>
              <a:t>Bild auf Platzhalter ziehen oder durch Klicken auf Symbol hinzufügen</a:t>
            </a:r>
            <a:endParaRPr lang="de-DE" noProof="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9.xml"/><Relationship Id="rId3" Type="http://schemas.openxmlformats.org/officeDocument/2006/relationships/slideLayout" Target="../slideLayouts/slideLayout9.xml"/><Relationship Id="rId7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8.xml"/><Relationship Id="rId2" Type="http://schemas.openxmlformats.org/officeDocument/2006/relationships/slideLayout" Target="../slideLayouts/slideLayout8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1.xml"/><Relationship Id="rId15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0.xml"/><Relationship Id="rId9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4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theme" Target="../theme/theme3.xml"/><Relationship Id="rId5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5"/>
          <p:cNvSpPr>
            <a:spLocks noChangeArrowheads="1"/>
          </p:cNvSpPr>
          <p:nvPr/>
        </p:nvSpPr>
        <p:spPr bwMode="auto">
          <a:xfrm rot="16200000">
            <a:off x="-326390" y="313690"/>
            <a:ext cx="800100" cy="147955"/>
          </a:xfrm>
          <a:prstGeom prst="rect">
            <a:avLst/>
          </a:prstGeom>
          <a:solidFill>
            <a:srgbClr val="CD031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charset="0"/>
                <a:ea typeface="MS PGothic" panose="020B0600070205080204" pitchFamily="34" charset="-128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600" b="1">
              <a:solidFill>
                <a:srgbClr val="55657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anose="020B0600070205080204" pitchFamily="34" charset="-128"/>
          <a:cs typeface="MS PGothic" panose="020B0600070205080204" pitchFamily="34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charset="0"/>
          <a:ea typeface="MS PGothic" panose="020B0600070205080204" pitchFamily="34" charset="-128"/>
          <a:cs typeface="MS PGothic" panose="020B0600070205080204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charset="0"/>
          <a:ea typeface="MS PGothic" panose="020B0600070205080204" pitchFamily="34" charset="-128"/>
          <a:cs typeface="MS PGothic" panose="020B0600070205080204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charset="0"/>
          <a:ea typeface="MS PGothic" panose="020B0600070205080204" pitchFamily="34" charset="-128"/>
          <a:cs typeface="MS PGothic" panose="020B0600070205080204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charset="0"/>
          <a:ea typeface="MS PGothic" panose="020B0600070205080204" pitchFamily="34" charset="-128"/>
          <a:cs typeface="MS PGothic" panose="020B0600070205080204" pitchFamily="3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charset="0"/>
          <a:ea typeface="MS PGothic" panose="020B0600070205080204" pitchFamily="34" charset="-128"/>
          <a:cs typeface="MS PGothic" panose="020B0600070205080204" pitchFamily="34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charset="0"/>
          <a:ea typeface="MS PGothic" panose="020B0600070205080204" pitchFamily="34" charset="-128"/>
          <a:cs typeface="MS PGothic" panose="020B0600070205080204" pitchFamily="34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charset="0"/>
          <a:ea typeface="MS PGothic" panose="020B0600070205080204" pitchFamily="34" charset="-128"/>
          <a:cs typeface="MS PGothic" panose="020B0600070205080204" pitchFamily="34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charset="0"/>
          <a:ea typeface="MS PGothic" panose="020B0600070205080204" pitchFamily="34" charset="-128"/>
          <a:cs typeface="MS PGothic" panose="020B0600070205080204" pitchFamily="34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147639" cy="800100"/>
          </a:xfrm>
          <a:prstGeom prst="rect">
            <a:avLst/>
          </a:prstGeom>
          <a:solidFill>
            <a:srgbClr val="ED1B2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  <p:sldLayoutId id="2147483659" r:id="rId4"/>
    <p:sldLayoutId id="2147483660" r:id="rId5"/>
    <p:sldLayoutId id="2147483661" r:id="rId6"/>
    <p:sldLayoutId id="2147483662" r:id="rId7"/>
    <p:sldLayoutId id="2147483663" r:id="rId8"/>
    <p:sldLayoutId id="2147483664" r:id="rId9"/>
    <p:sldLayoutId id="2147483665" r:id="rId10"/>
    <p:sldLayoutId id="2147483666" r:id="rId11"/>
    <p:sldLayoutId id="2147483667" r:id="rId12"/>
    <p:sldLayoutId id="2147483668" r:id="rId13"/>
    <p:sldLayoutId id="2147483669" r:id="rId14"/>
    <p:sldLayoutId id="2147483670" r:id="rId15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anose="020B0600070205080204" pitchFamily="34" charset="-128"/>
          <a:cs typeface="MS PGothic" panose="020B0600070205080204" pitchFamily="34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charset="0"/>
          <a:ea typeface="MS PGothic" panose="020B0600070205080204" pitchFamily="34" charset="-128"/>
          <a:cs typeface="MS PGothic" panose="020B0600070205080204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charset="0"/>
          <a:ea typeface="MS PGothic" panose="020B0600070205080204" pitchFamily="34" charset="-128"/>
          <a:cs typeface="MS PGothic" panose="020B0600070205080204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charset="0"/>
          <a:ea typeface="MS PGothic" panose="020B0600070205080204" pitchFamily="34" charset="-128"/>
          <a:cs typeface="MS PGothic" panose="020B0600070205080204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charset="0"/>
          <a:ea typeface="MS PGothic" panose="020B0600070205080204" pitchFamily="34" charset="-128"/>
          <a:cs typeface="MS PGothic" panose="020B0600070205080204" pitchFamily="3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charset="0"/>
          <a:ea typeface="MS PGothic" panose="020B0600070205080204" pitchFamily="34" charset="-128"/>
          <a:cs typeface="MS PGothic" panose="020B0600070205080204" pitchFamily="34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charset="0"/>
          <a:ea typeface="MS PGothic" panose="020B0600070205080204" pitchFamily="34" charset="-128"/>
          <a:cs typeface="MS PGothic" panose="020B0600070205080204" pitchFamily="34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charset="0"/>
          <a:ea typeface="MS PGothic" panose="020B0600070205080204" pitchFamily="34" charset="-128"/>
          <a:cs typeface="MS PGothic" panose="020B0600070205080204" pitchFamily="34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charset="0"/>
          <a:ea typeface="MS PGothic" panose="020B0600070205080204" pitchFamily="34" charset="-128"/>
          <a:cs typeface="MS PGothic" panose="020B0600070205080204" pitchFamily="34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5"/>
          <p:cNvSpPr>
            <a:spLocks noChangeArrowheads="1"/>
          </p:cNvSpPr>
          <p:nvPr/>
        </p:nvSpPr>
        <p:spPr bwMode="auto">
          <a:xfrm rot="16200000">
            <a:off x="-326390" y="313690"/>
            <a:ext cx="800100" cy="147955"/>
          </a:xfrm>
          <a:prstGeom prst="rect">
            <a:avLst/>
          </a:prstGeom>
          <a:solidFill>
            <a:srgbClr val="CD031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charset="0"/>
                <a:ea typeface="MS PGothic" panose="020B0600070205080204" pitchFamily="34" charset="-128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200" b="1">
              <a:solidFill>
                <a:srgbClr val="556571"/>
              </a:solidFill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262467" y="6356350"/>
            <a:ext cx="862753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altLang="zh-CN" dirty="0">
                <a:solidFill>
                  <a:srgbClr val="C0504D">
                    <a:lumMod val="50000"/>
                  </a:srgbClr>
                </a:solidFill>
              </a:rPr>
              <a:t>Leica Microsystems CA                                                                                                      Application Team                                                                                                                                      Hui Han</a:t>
            </a:r>
            <a:endParaRPr lang="zh-CN" altLang="en-US" dirty="0">
              <a:solidFill>
                <a:srgbClr val="C0504D">
                  <a:lumMod val="50000"/>
                </a:srgb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MS PGothic" panose="020B0600070205080204" pitchFamily="34" charset="-128"/>
          <a:cs typeface="MS PGothic" panose="020B0600070205080204" pitchFamily="34" charset="-128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anose="020F0502020204030204" charset="0"/>
          <a:ea typeface="MS PGothic" panose="020B0600070205080204" pitchFamily="34" charset="-128"/>
          <a:cs typeface="MS PGothic" panose="020B0600070205080204" pitchFamily="34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anose="020F0502020204030204" charset="0"/>
          <a:ea typeface="MS PGothic" panose="020B0600070205080204" pitchFamily="34" charset="-128"/>
          <a:cs typeface="MS PGothic" panose="020B0600070205080204" pitchFamily="34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anose="020F0502020204030204" charset="0"/>
          <a:ea typeface="MS PGothic" panose="020B0600070205080204" pitchFamily="34" charset="-128"/>
          <a:cs typeface="MS PGothic" panose="020B0600070205080204" pitchFamily="34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anose="020F0502020204030204" charset="0"/>
          <a:ea typeface="MS PGothic" panose="020B0600070205080204" pitchFamily="34" charset="-128"/>
          <a:cs typeface="MS PGothic" panose="020B0600070205080204" pitchFamily="34" charset="-128"/>
        </a:defRPr>
      </a:lvl5pPr>
      <a:lvl6pPr marL="342900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anose="020F0502020204030204" charset="0"/>
          <a:ea typeface="MS PGothic" panose="020B0600070205080204" pitchFamily="34" charset="-128"/>
          <a:cs typeface="MS PGothic" panose="020B0600070205080204" pitchFamily="34" charset="-128"/>
        </a:defRPr>
      </a:lvl6pPr>
      <a:lvl7pPr marL="685800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anose="020F0502020204030204" charset="0"/>
          <a:ea typeface="MS PGothic" panose="020B0600070205080204" pitchFamily="34" charset="-128"/>
          <a:cs typeface="MS PGothic" panose="020B0600070205080204" pitchFamily="34" charset="-128"/>
        </a:defRPr>
      </a:lvl7pPr>
      <a:lvl8pPr marL="1028700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anose="020F0502020204030204" charset="0"/>
          <a:ea typeface="MS PGothic" panose="020B0600070205080204" pitchFamily="34" charset="-128"/>
          <a:cs typeface="MS PGothic" panose="020B0600070205080204" pitchFamily="34" charset="-128"/>
        </a:defRPr>
      </a:lvl8pPr>
      <a:lvl9pPr marL="1371600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anose="020F0502020204030204" charset="0"/>
          <a:ea typeface="MS PGothic" panose="020B0600070205080204" pitchFamily="34" charset="-128"/>
          <a:cs typeface="MS PGothic" panose="020B0600070205080204" pitchFamily="34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1pPr>
      <a:lvl2pPr marL="557530" indent="-21463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tags" Target="../tags/tag4.xml"/><Relationship Id="rId7" Type="http://schemas.openxmlformats.org/officeDocument/2006/relationships/image" Target="../media/image5.png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6" Type="http://schemas.openxmlformats.org/officeDocument/2006/relationships/image" Target="../media/image4.png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tags" Target="../tags/tag8.xml"/><Relationship Id="rId2" Type="http://schemas.openxmlformats.org/officeDocument/2006/relationships/tags" Target="../tags/tag7.xml"/><Relationship Id="rId1" Type="http://schemas.openxmlformats.org/officeDocument/2006/relationships/tags" Target="../tags/tag6.xml"/><Relationship Id="rId5" Type="http://schemas.openxmlformats.org/officeDocument/2006/relationships/image" Target="../media/image6.png"/><Relationship Id="rId4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日期占位符 4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9ACA461-4DD2-4693-9CFA-6051BFFAD6EC}" type="datetime1">
              <a:rPr lang="de-DE" altLang="en-US">
                <a:ea typeface="MS PGothic" panose="020B0600070205080204" pitchFamily="34" charset="-128"/>
              </a:rPr>
              <a:t>05.04.2024</a:t>
            </a:fld>
            <a:endParaRPr lang="de-DE" altLang="en-US">
              <a:ea typeface="MS PGothic" panose="020B0600070205080204" pitchFamily="34" charset="-128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3799C9D-F372-4D29-9EB9-F76DA5ED726E}" type="slidenum">
              <a:rPr lang="de-DE" altLang="en-US">
                <a:ea typeface="MS PGothic" panose="020B0600070205080204" pitchFamily="34" charset="-128"/>
              </a:rPr>
              <a:t>1</a:t>
            </a:fld>
            <a:endParaRPr lang="de-DE" altLang="en-US">
              <a:ea typeface="MS PGothic" panose="020B0600070205080204" pitchFamily="34" charset="-128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775970" y="422275"/>
            <a:ext cx="3048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/>
              <a:t>简单两步快速荧光拍图：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944880" y="1016635"/>
            <a:ext cx="304800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/>
              <a:t>第一步：选择好合适的预览分辨率和拍摄分辨率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981075" y="3162300"/>
            <a:ext cx="3048000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/>
              <a:t>注意：预览分辨率越高，图像延迟越高，实际拍摄图像以拍照分辨率为准</a:t>
            </a: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0535" y="525145"/>
            <a:ext cx="3911600" cy="5397500"/>
          </a:xfrm>
          <a:prstGeom prst="rect">
            <a:avLst/>
          </a:prstGeom>
        </p:spPr>
      </p:pic>
      <p:sp>
        <p:nvSpPr>
          <p:cNvPr id="3" name="矩形 2"/>
          <p:cNvSpPr/>
          <p:nvPr/>
        </p:nvSpPr>
        <p:spPr>
          <a:xfrm>
            <a:off x="4342130" y="2406015"/>
            <a:ext cx="3717290" cy="583565"/>
          </a:xfrm>
          <a:prstGeom prst="rect">
            <a:avLst/>
          </a:prstGeom>
        </p:spPr>
        <p:style>
          <a:lnRef idx="3">
            <a:schemeClr val="accent2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endParaRPr lang="zh-CN" altLang="en-US" sz="32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日期占位符 4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9ACA461-4DD2-4693-9CFA-6051BFFAD6EC}" type="datetime1">
              <a:rPr lang="de-DE" altLang="en-US">
                <a:ea typeface="MS PGothic" panose="020B0600070205080204" pitchFamily="34" charset="-128"/>
              </a:rPr>
              <a:t>05.04.2024</a:t>
            </a:fld>
            <a:endParaRPr lang="de-DE" altLang="en-US">
              <a:ea typeface="MS PGothic" panose="020B0600070205080204" pitchFamily="34" charset="-128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3799C9D-F372-4D29-9EB9-F76DA5ED726E}" type="slidenum">
              <a:rPr lang="de-DE" altLang="en-US">
                <a:ea typeface="MS PGothic" panose="020B0600070205080204" pitchFamily="34" charset="-128"/>
              </a:rPr>
              <a:t>2</a:t>
            </a:fld>
            <a:endParaRPr lang="de-DE" altLang="en-US">
              <a:ea typeface="MS PGothic" panose="020B0600070205080204" pitchFamily="34" charset="-128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807085" y="613410"/>
            <a:ext cx="3048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/>
              <a:t>第二步：自动曝光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873760" y="1550670"/>
            <a:ext cx="3048000" cy="2030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/>
              <a:t>如图所示点开曝光选项卡</a:t>
            </a:r>
          </a:p>
          <a:p>
            <a:r>
              <a:rPr lang="en-US" altLang="zh-CN"/>
              <a:t>1. </a:t>
            </a:r>
            <a:r>
              <a:rPr lang="zh-CN" altLang="en-US"/>
              <a:t>勾选曝光区域前的小勾</a:t>
            </a:r>
          </a:p>
          <a:p>
            <a:r>
              <a:rPr lang="en-US" altLang="zh-CN"/>
              <a:t>2.</a:t>
            </a:r>
            <a:r>
              <a:rPr lang="zh-CN" altLang="en-US"/>
              <a:t>勾选自动曝光，</a:t>
            </a:r>
            <a:r>
              <a:rPr lang="zh-CN"/>
              <a:t>等待</a:t>
            </a:r>
            <a:r>
              <a:rPr lang="en-US" altLang="zh-CN"/>
              <a:t>2</a:t>
            </a:r>
            <a:r>
              <a:rPr lang="zh-CN" altLang="en-US"/>
              <a:t>秒图像稳定后，取消自动曝光。</a:t>
            </a:r>
          </a:p>
          <a:p>
            <a:r>
              <a:rPr lang="en-US" altLang="zh-CN"/>
              <a:t>3. </a:t>
            </a:r>
            <a:r>
              <a:rPr lang="zh-CN" altLang="en-US"/>
              <a:t>在此基础上调整曝光时间和增益，将图像调整至合适的亮度</a:t>
            </a: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94555" y="981710"/>
            <a:ext cx="3606800" cy="3397250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807720" y="4050030"/>
            <a:ext cx="3216275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0" fontAlgn="auto">
              <a:lnSpc>
                <a:spcPct val="150000"/>
              </a:lnSpc>
            </a:pPr>
            <a:r>
              <a:rPr lang="zh-CN" sz="1200" b="1">
                <a:highlight>
                  <a:srgbClr val="FFFF00"/>
                </a:highlight>
              </a:rPr>
              <a:t>注意：如果曝光时间为</a:t>
            </a:r>
            <a:r>
              <a:rPr lang="en-US" altLang="zh-CN" sz="1200" b="1">
                <a:highlight>
                  <a:srgbClr val="FFFF00"/>
                </a:highlight>
              </a:rPr>
              <a:t>1</a:t>
            </a:r>
            <a:r>
              <a:rPr lang="zh-CN" altLang="en-US" sz="1200" b="1">
                <a:highlight>
                  <a:srgbClr val="FFFF00"/>
                </a:highlight>
              </a:rPr>
              <a:t>秒，得到稳定图像的时间至少需要</a:t>
            </a:r>
            <a:r>
              <a:rPr lang="en-US" altLang="zh-CN" sz="1200" b="1">
                <a:highlight>
                  <a:srgbClr val="FFFF00"/>
                </a:highlight>
              </a:rPr>
              <a:t>1</a:t>
            </a:r>
            <a:r>
              <a:rPr lang="zh-CN" altLang="en-US" sz="1200" b="1">
                <a:highlight>
                  <a:srgbClr val="FFFF00"/>
                </a:highlight>
              </a:rPr>
              <a:t>秒以上</a:t>
            </a:r>
            <a:r>
              <a:rPr lang="zh-CN" sz="1200" b="1">
                <a:highlight>
                  <a:srgbClr val="FFFF00"/>
                </a:highlight>
              </a:rPr>
              <a:t>，以此类推。所以拍摄荧光时每次移动视野或者聚焦，都需要耐心等待图像稳定</a:t>
            </a:r>
          </a:p>
        </p:txBody>
      </p:sp>
      <p:sp>
        <p:nvSpPr>
          <p:cNvPr id="8" name="圆角矩形 7"/>
          <p:cNvSpPr/>
          <p:nvPr/>
        </p:nvSpPr>
        <p:spPr>
          <a:xfrm>
            <a:off x="4803775" y="2829560"/>
            <a:ext cx="1157605" cy="230505"/>
          </a:xfrm>
          <a:prstGeom prst="roundRect">
            <a:avLst/>
          </a:prstGeom>
        </p:spPr>
        <p:style>
          <a:lnRef idx="3">
            <a:schemeClr val="accent2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endParaRPr lang="zh-CN" altLang="en-US" sz="32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9" name="椭圆 8"/>
          <p:cNvSpPr/>
          <p:nvPr/>
        </p:nvSpPr>
        <p:spPr>
          <a:xfrm>
            <a:off x="5894705" y="2117725"/>
            <a:ext cx="804545" cy="527685"/>
          </a:xfrm>
          <a:prstGeom prst="ellipse">
            <a:avLst/>
          </a:prstGeom>
        </p:spPr>
        <p:style>
          <a:lnRef idx="3">
            <a:schemeClr val="accent2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endParaRPr lang="zh-CN" altLang="en-US" sz="32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日期占位符 4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9ACA461-4DD2-4693-9CFA-6051BFFAD6EC}" type="datetime1">
              <a:rPr lang="de-DE" altLang="en-US">
                <a:ea typeface="MS PGothic" panose="020B0600070205080204" pitchFamily="34" charset="-128"/>
              </a:rPr>
              <a:t>05.04.2024</a:t>
            </a:fld>
            <a:endParaRPr lang="de-DE" altLang="en-US">
              <a:ea typeface="MS PGothic" panose="020B0600070205080204" pitchFamily="34" charset="-128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altLang="en-US">
                <a:ea typeface="MS PGothic" panose="020B0600070205080204" pitchFamily="34" charset="-128"/>
              </a:rPr>
              <a:t>Fußzeile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3799C9D-F372-4D29-9EB9-F76DA5ED726E}" type="slidenum">
              <a:rPr lang="de-DE" altLang="en-US">
                <a:ea typeface="MS PGothic" panose="020B0600070205080204" pitchFamily="34" charset="-128"/>
              </a:rPr>
              <a:t>3</a:t>
            </a:fld>
            <a:endParaRPr lang="de-DE" altLang="en-US">
              <a:ea typeface="MS PGothic" panose="020B0600070205080204" pitchFamily="34" charset="-128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688975" y="1033145"/>
            <a:ext cx="3048000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/>
              <a:t>选择</a:t>
            </a:r>
            <a:r>
              <a:rPr lang="en-US" altLang="zh-CN"/>
              <a:t>“</a:t>
            </a:r>
            <a:r>
              <a:rPr lang="zh-CN" altLang="en-US"/>
              <a:t>采集</a:t>
            </a:r>
            <a:r>
              <a:rPr lang="en-US" altLang="zh-CN"/>
              <a:t>”</a:t>
            </a:r>
          </a:p>
          <a:p>
            <a:endParaRPr lang="zh-CN" altLang="en-US"/>
          </a:p>
          <a:p>
            <a:r>
              <a:rPr lang="zh-CN" altLang="en-US"/>
              <a:t>点击采集方式下拉菜单中的：荧光合成</a:t>
            </a:r>
          </a:p>
        </p:txBody>
      </p:sp>
      <p:pic>
        <p:nvPicPr>
          <p:cNvPr id="13" name="图片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54270" y="695960"/>
            <a:ext cx="3095625" cy="5239385"/>
          </a:xfrm>
          <a:prstGeom prst="rect">
            <a:avLst/>
          </a:prstGeom>
        </p:spPr>
      </p:pic>
      <p:sp>
        <p:nvSpPr>
          <p:cNvPr id="14" name="文本框 13"/>
          <p:cNvSpPr txBox="1"/>
          <p:nvPr/>
        </p:nvSpPr>
        <p:spPr>
          <a:xfrm>
            <a:off x="865505" y="480060"/>
            <a:ext cx="3048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/>
              <a:t>荧光叠加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日期占位符 4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9ACA461-4DD2-4693-9CFA-6051BFFAD6EC}" type="datetime1">
              <a:rPr lang="de-DE" altLang="en-US">
                <a:ea typeface="MS PGothic" panose="020B0600070205080204" pitchFamily="34" charset="-128"/>
              </a:rPr>
              <a:t>05.04.2024</a:t>
            </a:fld>
            <a:endParaRPr lang="de-DE" altLang="en-US">
              <a:ea typeface="MS PGothic" panose="020B0600070205080204" pitchFamily="34" charset="-128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3799C9D-F372-4D29-9EB9-F76DA5ED726E}" type="slidenum">
              <a:rPr lang="de-DE" altLang="en-US">
                <a:ea typeface="MS PGothic" panose="020B0600070205080204" pitchFamily="34" charset="-128"/>
              </a:rPr>
              <a:t>4</a:t>
            </a:fld>
            <a:endParaRPr lang="de-DE" altLang="en-US">
              <a:ea typeface="MS PGothic" panose="020B0600070205080204" pitchFamily="34" charset="-128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690880" y="729615"/>
            <a:ext cx="3048000" cy="376809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indent="0" fontAlgn="auto">
              <a:lnSpc>
                <a:spcPct val="120000"/>
              </a:lnSpc>
            </a:pPr>
            <a:r>
              <a:rPr lang="en-US" altLang="zh-CN" sz="1400"/>
              <a:t>1. </a:t>
            </a:r>
            <a:r>
              <a:rPr lang="zh-CN" altLang="en-US" sz="1400"/>
              <a:t>选择通道数量</a:t>
            </a:r>
          </a:p>
          <a:p>
            <a:pPr indent="0" fontAlgn="auto">
              <a:lnSpc>
                <a:spcPct val="120000"/>
              </a:lnSpc>
            </a:pPr>
            <a:endParaRPr lang="zh-CN" altLang="en-US" sz="1400"/>
          </a:p>
          <a:p>
            <a:pPr indent="0" fontAlgn="auto">
              <a:lnSpc>
                <a:spcPct val="120000"/>
              </a:lnSpc>
            </a:pPr>
            <a:r>
              <a:rPr lang="en-US" altLang="zh-CN" sz="1400"/>
              <a:t>2. </a:t>
            </a:r>
            <a:r>
              <a:rPr lang="zh-CN" altLang="en-US" sz="1400"/>
              <a:t>设置好滤块颜色</a:t>
            </a:r>
          </a:p>
          <a:p>
            <a:pPr indent="0" fontAlgn="auto">
              <a:lnSpc>
                <a:spcPct val="120000"/>
              </a:lnSpc>
            </a:pPr>
            <a:endParaRPr lang="zh-CN" altLang="en-US" sz="1400"/>
          </a:p>
          <a:p>
            <a:pPr indent="0" fontAlgn="auto">
              <a:lnSpc>
                <a:spcPct val="120000"/>
              </a:lnSpc>
            </a:pPr>
            <a:r>
              <a:rPr lang="en-US" altLang="zh-CN" sz="1400"/>
              <a:t>3. </a:t>
            </a:r>
            <a:r>
              <a:rPr lang="zh-CN" altLang="en-US" sz="1400"/>
              <a:t>选择好使用原图颜色还是伪染色彩</a:t>
            </a:r>
          </a:p>
          <a:p>
            <a:pPr indent="0" fontAlgn="auto">
              <a:lnSpc>
                <a:spcPct val="120000"/>
              </a:lnSpc>
            </a:pPr>
            <a:endParaRPr lang="zh-CN" altLang="en-US" sz="1400"/>
          </a:p>
          <a:p>
            <a:pPr indent="0" fontAlgn="auto">
              <a:lnSpc>
                <a:spcPct val="120000"/>
              </a:lnSpc>
            </a:pPr>
            <a:r>
              <a:rPr lang="en-US" altLang="zh-CN" sz="1400"/>
              <a:t>4.</a:t>
            </a:r>
            <a:r>
              <a:rPr lang="zh-CN" altLang="en-US" sz="1400"/>
              <a:t>按照顺序调整每个通道的拍摄效果，并且依次拍摄每个通道的荧光图像，任何通道拍摄效果不满意可立即调整重新拍摄</a:t>
            </a:r>
          </a:p>
          <a:p>
            <a:pPr indent="0" fontAlgn="auto">
              <a:lnSpc>
                <a:spcPct val="120000"/>
              </a:lnSpc>
            </a:pPr>
            <a:endParaRPr lang="zh-CN" altLang="en-US" sz="1400"/>
          </a:p>
          <a:p>
            <a:pPr indent="0" fontAlgn="auto">
              <a:lnSpc>
                <a:spcPct val="120000"/>
              </a:lnSpc>
            </a:pPr>
            <a:r>
              <a:rPr lang="en-US" altLang="zh-CN" sz="1400"/>
              <a:t>5. </a:t>
            </a:r>
            <a:r>
              <a:rPr lang="zh-CN" altLang="en-US" sz="1400"/>
              <a:t>全部拍摄完毕后可导出图像，在弹出菜单中设置路径、名称、格式、选择导出单张图或者所有单通道图片</a:t>
            </a:r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393565" y="219075"/>
            <a:ext cx="4483735" cy="6346825"/>
          </a:xfrm>
          <a:prstGeom prst="rect">
            <a:avLst/>
          </a:prstGeom>
        </p:spPr>
      </p:pic>
      <p:sp>
        <p:nvSpPr>
          <p:cNvPr id="11" name="文本框 10"/>
          <p:cNvSpPr txBox="1"/>
          <p:nvPr/>
        </p:nvSpPr>
        <p:spPr>
          <a:xfrm>
            <a:off x="4970145" y="1000760"/>
            <a:ext cx="201930" cy="199390"/>
          </a:xfrm>
          <a:prstGeom prst="rect">
            <a:avLst/>
          </a:prstGeom>
          <a:solidFill>
            <a:srgbClr val="FFFF00"/>
          </a:solidFill>
        </p:spPr>
        <p:txBody>
          <a:bodyPr wrap="none" rtlCol="0" anchor="t">
            <a:noAutofit/>
          </a:bodyPr>
          <a:lstStyle/>
          <a:p>
            <a:pPr algn="ctr"/>
            <a:r>
              <a:rPr lang="en-US" altLang="zh-CN" sz="900" b="1">
                <a:latin typeface="Calibri" panose="020F0502020204030204" charset="0"/>
              </a:rPr>
              <a:t>1</a:t>
            </a:r>
          </a:p>
        </p:txBody>
      </p:sp>
      <p:sp>
        <p:nvSpPr>
          <p:cNvPr id="12" name="文本框 11"/>
          <p:cNvSpPr txBox="1"/>
          <p:nvPr>
            <p:custDataLst>
              <p:tags r:id="rId1"/>
            </p:custDataLst>
          </p:nvPr>
        </p:nvSpPr>
        <p:spPr>
          <a:xfrm>
            <a:off x="4559300" y="3302635"/>
            <a:ext cx="201930" cy="199390"/>
          </a:xfrm>
          <a:prstGeom prst="rect">
            <a:avLst/>
          </a:prstGeom>
          <a:solidFill>
            <a:srgbClr val="FFFF00"/>
          </a:solidFill>
        </p:spPr>
        <p:txBody>
          <a:bodyPr wrap="none" rtlCol="0" anchor="t">
            <a:noAutofit/>
          </a:bodyPr>
          <a:lstStyle/>
          <a:p>
            <a:pPr algn="ctr"/>
            <a:r>
              <a:rPr lang="en-US" altLang="zh-CN" sz="900" b="1">
                <a:latin typeface="Calibri" panose="020F0502020204030204" charset="0"/>
              </a:rPr>
              <a:t>4</a:t>
            </a:r>
          </a:p>
        </p:txBody>
      </p:sp>
      <p:sp>
        <p:nvSpPr>
          <p:cNvPr id="13" name="文本框 12"/>
          <p:cNvSpPr txBox="1"/>
          <p:nvPr>
            <p:custDataLst>
              <p:tags r:id="rId2"/>
            </p:custDataLst>
          </p:nvPr>
        </p:nvSpPr>
        <p:spPr>
          <a:xfrm>
            <a:off x="5362575" y="1495425"/>
            <a:ext cx="201930" cy="199390"/>
          </a:xfrm>
          <a:prstGeom prst="rect">
            <a:avLst/>
          </a:prstGeom>
          <a:solidFill>
            <a:srgbClr val="FFFF00"/>
          </a:solidFill>
        </p:spPr>
        <p:txBody>
          <a:bodyPr wrap="none" rtlCol="0" anchor="t">
            <a:noAutofit/>
          </a:bodyPr>
          <a:lstStyle/>
          <a:p>
            <a:pPr algn="ctr"/>
            <a:r>
              <a:rPr lang="en-US" altLang="zh-CN" sz="900" b="1">
                <a:latin typeface="Calibri" panose="020F0502020204030204" charset="0"/>
              </a:rPr>
              <a:t>2</a:t>
            </a:r>
          </a:p>
        </p:txBody>
      </p:sp>
      <p:sp>
        <p:nvSpPr>
          <p:cNvPr id="14" name="文本框 13"/>
          <p:cNvSpPr txBox="1"/>
          <p:nvPr>
            <p:custDataLst>
              <p:tags r:id="rId3"/>
            </p:custDataLst>
          </p:nvPr>
        </p:nvSpPr>
        <p:spPr>
          <a:xfrm>
            <a:off x="6019800" y="3502025"/>
            <a:ext cx="201930" cy="199390"/>
          </a:xfrm>
          <a:prstGeom prst="rect">
            <a:avLst/>
          </a:prstGeom>
          <a:solidFill>
            <a:srgbClr val="FFFF00"/>
          </a:solidFill>
        </p:spPr>
        <p:txBody>
          <a:bodyPr wrap="none" rtlCol="0" anchor="t">
            <a:noAutofit/>
          </a:bodyPr>
          <a:lstStyle/>
          <a:p>
            <a:pPr algn="ctr"/>
            <a:r>
              <a:rPr lang="en-US" altLang="zh-CN" sz="900" b="1">
                <a:latin typeface="Calibri" panose="020F0502020204030204" charset="0"/>
              </a:rPr>
              <a:t>5</a:t>
            </a:r>
          </a:p>
        </p:txBody>
      </p:sp>
      <p:sp>
        <p:nvSpPr>
          <p:cNvPr id="15" name="文本框 14"/>
          <p:cNvSpPr txBox="1"/>
          <p:nvPr>
            <p:custDataLst>
              <p:tags r:id="rId4"/>
            </p:custDataLst>
          </p:nvPr>
        </p:nvSpPr>
        <p:spPr>
          <a:xfrm>
            <a:off x="6707505" y="5893435"/>
            <a:ext cx="201930" cy="199390"/>
          </a:xfrm>
          <a:prstGeom prst="rect">
            <a:avLst/>
          </a:prstGeom>
          <a:solidFill>
            <a:srgbClr val="FFFF00"/>
          </a:solidFill>
        </p:spPr>
        <p:txBody>
          <a:bodyPr wrap="none" rtlCol="0" anchor="t">
            <a:noAutofit/>
          </a:bodyPr>
          <a:lstStyle/>
          <a:p>
            <a:pPr algn="ctr"/>
            <a:r>
              <a:rPr lang="en-US" altLang="zh-CN" sz="900" b="1">
                <a:latin typeface="Calibri" panose="020F0502020204030204" charset="0"/>
              </a:rPr>
              <a:t>3</a:t>
            </a:r>
          </a:p>
        </p:txBody>
      </p:sp>
      <p:pic>
        <p:nvPicPr>
          <p:cNvPr id="16" name="图片 1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96290" y="4618355"/>
            <a:ext cx="2911475" cy="1617345"/>
          </a:xfrm>
          <a:prstGeom prst="rect">
            <a:avLst/>
          </a:prstGeom>
        </p:spPr>
      </p:pic>
      <p:sp>
        <p:nvSpPr>
          <p:cNvPr id="18" name="文本框 17"/>
          <p:cNvSpPr txBox="1"/>
          <p:nvPr/>
        </p:nvSpPr>
        <p:spPr>
          <a:xfrm>
            <a:off x="894080" y="5570220"/>
            <a:ext cx="276225" cy="37782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noAutofit/>
          </a:bodyPr>
          <a:lstStyle/>
          <a:p>
            <a:r>
              <a:rPr lang="en-US" altLang="zh-CN"/>
              <a:t>5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日期占位符 4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9ACA461-4DD2-4693-9CFA-6051BFFAD6EC}" type="datetime1">
              <a:rPr lang="de-DE" altLang="en-US">
                <a:ea typeface="MS PGothic" panose="020B0600070205080204" pitchFamily="34" charset="-128"/>
              </a:rPr>
              <a:t>05.04.2024</a:t>
            </a:fld>
            <a:endParaRPr lang="de-DE" altLang="en-US">
              <a:ea typeface="MS PGothic" panose="020B0600070205080204" pitchFamily="34" charset="-128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altLang="en-US">
                <a:ea typeface="MS PGothic" panose="020B0600070205080204" pitchFamily="34" charset="-128"/>
              </a:rPr>
              <a:t>Fußzeile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3799C9D-F372-4D29-9EB9-F76DA5ED726E}" type="slidenum">
              <a:rPr lang="de-DE" altLang="en-US">
                <a:ea typeface="MS PGothic" panose="020B0600070205080204" pitchFamily="34" charset="-128"/>
              </a:rPr>
              <a:t>5</a:t>
            </a:fld>
            <a:endParaRPr lang="de-DE" altLang="en-US">
              <a:ea typeface="MS PGothic" panose="020B0600070205080204" pitchFamily="34" charset="-128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586105" y="509270"/>
            <a:ext cx="3048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/>
              <a:t>已有图片的导入叠加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642620" y="1497965"/>
            <a:ext cx="3048000" cy="2030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/>
              <a:t>1. </a:t>
            </a:r>
            <a:r>
              <a:rPr lang="zh-CN" altLang="en-US"/>
              <a:t>下拉框中点</a:t>
            </a:r>
            <a:r>
              <a:rPr lang="en-US" altLang="zh-CN"/>
              <a:t>“</a:t>
            </a:r>
            <a:r>
              <a:rPr lang="zh-CN" altLang="en-US"/>
              <a:t>文件选择</a:t>
            </a:r>
            <a:r>
              <a:rPr lang="en-US" altLang="zh-CN"/>
              <a:t>”</a:t>
            </a:r>
          </a:p>
          <a:p>
            <a:endParaRPr lang="en-US" altLang="zh-CN"/>
          </a:p>
          <a:p>
            <a:r>
              <a:rPr lang="en-US" altLang="zh-CN"/>
              <a:t>2. </a:t>
            </a:r>
            <a:r>
              <a:rPr lang="zh-CN" altLang="en-US"/>
              <a:t>选择通道数量</a:t>
            </a:r>
          </a:p>
          <a:p>
            <a:endParaRPr lang="zh-CN" altLang="en-US"/>
          </a:p>
          <a:p>
            <a:r>
              <a:rPr lang="en-US" altLang="zh-CN"/>
              <a:t>3. </a:t>
            </a:r>
            <a:r>
              <a:rPr lang="zh-CN" altLang="en-US"/>
              <a:t>逐个导入图片</a:t>
            </a:r>
          </a:p>
          <a:p>
            <a:endParaRPr lang="zh-CN" altLang="en-US"/>
          </a:p>
          <a:p>
            <a:r>
              <a:rPr lang="en-US" altLang="zh-CN"/>
              <a:t>4. </a:t>
            </a:r>
            <a:r>
              <a:rPr lang="zh-CN" altLang="en-US"/>
              <a:t>导出</a:t>
            </a:r>
          </a:p>
        </p:txBody>
      </p:sp>
      <p:pic>
        <p:nvPicPr>
          <p:cNvPr id="11" name="图片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18685" y="509270"/>
            <a:ext cx="3807460" cy="5638165"/>
          </a:xfrm>
          <a:prstGeom prst="rect">
            <a:avLst/>
          </a:prstGeom>
        </p:spPr>
      </p:pic>
      <p:sp>
        <p:nvSpPr>
          <p:cNvPr id="13" name="文本框 12"/>
          <p:cNvSpPr txBox="1"/>
          <p:nvPr/>
        </p:nvSpPr>
        <p:spPr>
          <a:xfrm>
            <a:off x="6512560" y="1621155"/>
            <a:ext cx="219710" cy="27495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noAutofit/>
          </a:bodyPr>
          <a:lstStyle/>
          <a:p>
            <a:pPr algn="ctr"/>
            <a:r>
              <a:rPr lang="en-US" altLang="zh-CN" sz="1000"/>
              <a:t>1</a:t>
            </a:r>
          </a:p>
        </p:txBody>
      </p:sp>
      <p:sp>
        <p:nvSpPr>
          <p:cNvPr id="14" name="文本框 13"/>
          <p:cNvSpPr txBox="1"/>
          <p:nvPr>
            <p:custDataLst>
              <p:tags r:id="rId1"/>
            </p:custDataLst>
          </p:nvPr>
        </p:nvSpPr>
        <p:spPr>
          <a:xfrm>
            <a:off x="5533390" y="1579245"/>
            <a:ext cx="219710" cy="27495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noAutofit/>
          </a:bodyPr>
          <a:lstStyle/>
          <a:p>
            <a:pPr algn="ctr"/>
            <a:r>
              <a:rPr lang="en-US" altLang="zh-CN" sz="1000"/>
              <a:t>2</a:t>
            </a:r>
          </a:p>
        </p:txBody>
      </p:sp>
      <p:sp>
        <p:nvSpPr>
          <p:cNvPr id="15" name="文本框 14"/>
          <p:cNvSpPr txBox="1"/>
          <p:nvPr>
            <p:custDataLst>
              <p:tags r:id="rId2"/>
            </p:custDataLst>
          </p:nvPr>
        </p:nvSpPr>
        <p:spPr>
          <a:xfrm>
            <a:off x="7334885" y="3154045"/>
            <a:ext cx="219710" cy="27495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noAutofit/>
          </a:bodyPr>
          <a:lstStyle/>
          <a:p>
            <a:pPr algn="ctr"/>
            <a:r>
              <a:rPr lang="en-US" altLang="zh-CN" sz="1000"/>
              <a:t>3</a:t>
            </a:r>
          </a:p>
        </p:txBody>
      </p:sp>
      <p:sp>
        <p:nvSpPr>
          <p:cNvPr id="16" name="文本框 15"/>
          <p:cNvSpPr txBox="1"/>
          <p:nvPr>
            <p:custDataLst>
              <p:tags r:id="rId3"/>
            </p:custDataLst>
          </p:nvPr>
        </p:nvSpPr>
        <p:spPr>
          <a:xfrm>
            <a:off x="6419850" y="3769360"/>
            <a:ext cx="219710" cy="27495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noAutofit/>
          </a:bodyPr>
          <a:lstStyle/>
          <a:p>
            <a:pPr algn="ctr"/>
            <a:r>
              <a:rPr lang="en-US" altLang="zh-CN" sz="1000"/>
              <a:t>4</a:t>
            </a: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TRiYzE5NmZiODdmNDhhNmMyOGY5MGUwYTFiZjkyMmY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Leica content page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</a:spPr>
      <a:bodyPr wrap="square" lIns="91440" tIns="45720" rIns="91440" bIns="45720">
        <a:spAutoFit/>
        <a:scene3d>
          <a:camera prst="orthographicFront"/>
          <a:lightRig rig="glow" dir="tl">
            <a:rot lat="0" lon="0" rev="5400000"/>
          </a:lightRig>
        </a:scene3d>
        <a:sp3d contourW="12700">
          <a:bevelT w="25400" h="25400"/>
          <a:contourClr>
            <a:schemeClr val="accent6">
              <a:shade val="73000"/>
            </a:schemeClr>
          </a:contourClr>
        </a:sp3d>
      </a:bodyPr>
      <a:lstStyle>
        <a:defPPr algn="ctr">
          <a:defRPr sz="3200" b="1" dirty="0">
            <a:ln w="11430"/>
            <a:gradFill>
              <a:gsLst>
                <a:gs pos="0">
                  <a:schemeClr val="accent6">
                    <a:tint val="90000"/>
                    <a:satMod val="120000"/>
                  </a:schemeClr>
                </a:gs>
                <a:gs pos="25000">
                  <a:schemeClr val="accent6">
                    <a:tint val="93000"/>
                    <a:satMod val="120000"/>
                  </a:schemeClr>
                </a:gs>
                <a:gs pos="50000">
                  <a:schemeClr val="accent6">
                    <a:shade val="89000"/>
                    <a:satMod val="110000"/>
                  </a:schemeClr>
                </a:gs>
                <a:gs pos="75000">
                  <a:schemeClr val="accent6">
                    <a:tint val="93000"/>
                    <a:satMod val="120000"/>
                  </a:schemeClr>
                </a:gs>
                <a:gs pos="100000">
                  <a:schemeClr val="accent6">
                    <a:tint val="90000"/>
                    <a:satMod val="120000"/>
                  </a:schemeClr>
                </a:gs>
              </a:gsLst>
              <a:lin ang="5400000"/>
            </a:gradFill>
            <a:effectLst>
              <a:outerShdw blurRad="80000" dist="40000" dir="5040000" algn="tl">
                <a:srgbClr val="000000">
                  <a:alpha val="30000"/>
                </a:srgbClr>
              </a:outerShdw>
            </a:effectLst>
          </a:defRPr>
        </a:defPPr>
      </a:lst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Leica content page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Leica content page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wrap="square">
        <a:spAutoFit/>
      </a:bodyPr>
      <a:lstStyle>
        <a:defPPr>
          <a:defRPr b="0" i="0" u="none" strike="noStrike" baseline="0" dirty="0" smtClean="0">
            <a:latin typeface="Arial" panose="020B0604020202020204" pitchFamily="34" charset="0"/>
            <a:cs typeface="Arial" panose="020B0604020202020204" pitchFamily="34" charset="0"/>
          </a:defRPr>
        </a:defPPr>
      </a:lstStyle>
    </a:spDef>
    <a:txDef>
      <a:spPr>
        <a:noFill/>
      </a:spPr>
      <a:bodyPr wrap="square" rtlCol="0">
        <a:spAutoFit/>
      </a:bodyPr>
      <a:lstStyle>
        <a:defPPr>
          <a:defRPr dirty="0" smtClean="0">
            <a:latin typeface="Arial" panose="020B060402020202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293</Words>
  <Application>Microsoft Office PowerPoint</Application>
  <PresentationFormat>全屏显示(4:3)</PresentationFormat>
  <Paragraphs>52</Paragraphs>
  <Slides>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3</vt:i4>
      </vt:variant>
      <vt:variant>
        <vt:lpstr>幻灯片标题</vt:lpstr>
      </vt:variant>
      <vt:variant>
        <vt:i4>5</vt:i4>
      </vt:variant>
    </vt:vector>
  </HeadingPairs>
  <TitlesOfParts>
    <vt:vector size="15" baseType="lpstr">
      <vt:lpstr>MS PGothic</vt:lpstr>
      <vt:lpstr>Arial</vt:lpstr>
      <vt:lpstr>Calibri</vt:lpstr>
      <vt:lpstr>Courier New</vt:lpstr>
      <vt:lpstr>Symbol</vt:lpstr>
      <vt:lpstr>Tahoma</vt:lpstr>
      <vt:lpstr>Wingdings</vt:lpstr>
      <vt:lpstr>Leica content page</vt:lpstr>
      <vt:lpstr>1_Leica content page</vt:lpstr>
      <vt:lpstr>2_Leica content page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Yuanyuan Su</dc:creator>
  <cp:lastModifiedBy>浩 黄</cp:lastModifiedBy>
  <cp:revision>74</cp:revision>
  <dcterms:created xsi:type="dcterms:W3CDTF">2016-03-19T07:23:00Z</dcterms:created>
  <dcterms:modified xsi:type="dcterms:W3CDTF">2024-04-05T03:11:57Z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67BA3CD4738E4755BFEA2F94B3046C0D_13</vt:lpwstr>
  </property>
  <property fmtid="{D5CDD505-2E9C-101B-9397-08002B2CF9AE}" pid="3" name="KSOProductBuildVer">
    <vt:lpwstr>2052-12.1.0.16364</vt:lpwstr>
  </property>
</Properties>
</file>