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5" r:id="rId2"/>
    <p:sldMasterId id="2147483671" r:id="rId3"/>
  </p:sldMasterIdLst>
  <p:notesMasterIdLst>
    <p:notesMasterId r:id="rId7"/>
  </p:notesMasterIdLst>
  <p:handoutMasterIdLst>
    <p:handoutMasterId r:id="rId8"/>
  </p:handoutMasterIdLst>
  <p:sldIdLst>
    <p:sldId id="394" r:id="rId4"/>
    <p:sldId id="409" r:id="rId5"/>
    <p:sldId id="417" r:id="rId6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6238" autoAdjust="0"/>
  </p:normalViewPr>
  <p:slideViewPr>
    <p:cSldViewPr snapToGrid="0">
      <p:cViewPr varScale="1">
        <p:scale>
          <a:sx n="106" d="100"/>
          <a:sy n="106" d="100"/>
        </p:scale>
        <p:origin x="18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0601D-DC76-434F-A22D-B1DE6E2A4C4C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25ABA0-D1E3-4CBA-8E73-F5F406EB9D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99258" y="1794738"/>
            <a:ext cx="8420793" cy="3982389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§"/>
              <a:defRPr sz="1600">
                <a:solidFill>
                  <a:srgbClr val="5565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" name="Titel 14"/>
          <p:cNvSpPr>
            <a:spLocks noGrp="1"/>
          </p:cNvSpPr>
          <p:nvPr>
            <p:ph type="title" hasCustomPrompt="1"/>
          </p:nvPr>
        </p:nvSpPr>
        <p:spPr>
          <a:xfrm>
            <a:off x="298653" y="85892"/>
            <a:ext cx="8229600" cy="1143000"/>
          </a:xfrm>
          <a:prstGeom prst="rect">
            <a:avLst/>
          </a:prstGeom>
        </p:spPr>
        <p:txBody>
          <a:bodyPr lIns="81098" tIns="40549" rIns="81098" bIns="40549" anchor="ctr" anchorCtr="0">
            <a:normAutofit/>
          </a:bodyPr>
          <a:lstStyle>
            <a:lvl1pPr algn="l">
              <a:defRPr sz="28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0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71CD69-17F7-462F-8869-7D9B06F903B4}" type="datetime1">
              <a:rPr lang="de-DE" altLang="en-US">
                <a:ea typeface="MS PGothic" panose="020B0600070205080204" pitchFamily="34" charset="-128"/>
              </a:rPr>
              <a:t>05.04.2024</a:t>
            </a:fld>
            <a:endParaRPr lang="de-DE" altLang="en-US">
              <a:ea typeface="MS PGothic" panose="020B0600070205080204" pitchFamily="34" charset="-128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ctr">
              <a:defRPr sz="10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altLang="en-US">
                <a:ea typeface="MS PGothic" panose="020B0600070205080204" pitchFamily="34" charset="-128"/>
              </a:rPr>
              <a:t>Fußzeile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5DB893D-A143-4362-A0B6-F4A54A6E47A3}" type="slidenum">
              <a:rPr lang="de-DE" altLang="en-US">
                <a:ea typeface="MS PGothic" panose="020B0600070205080204" pitchFamily="34" charset="-128"/>
              </a:rPr>
              <a:t>‹#›</a:t>
            </a:fld>
            <a:endParaRPr lang="de-DE" altLang="en-US">
              <a:ea typeface="MS PGothic" panose="020B0600070205080204" pitchFamily="34" charset="-128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4"/>
          <p:cNvSpPr>
            <a:spLocks noGrp="1"/>
          </p:cNvSpPr>
          <p:nvPr>
            <p:ph type="title" hasCustomPrompt="1"/>
          </p:nvPr>
        </p:nvSpPr>
        <p:spPr>
          <a:xfrm>
            <a:off x="298653" y="85892"/>
            <a:ext cx="8229600" cy="1143000"/>
          </a:xfrm>
          <a:prstGeom prst="rect">
            <a:avLst/>
          </a:prstGeom>
        </p:spPr>
        <p:txBody>
          <a:bodyPr lIns="81098" tIns="40549" rIns="81098" bIns="40549" anchor="ctr" anchorCtr="0">
            <a:normAutofit/>
          </a:bodyPr>
          <a:lstStyle>
            <a:lvl1pPr algn="l">
              <a:defRPr sz="28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5" name="Diagrammplatzhalter 13"/>
          <p:cNvSpPr>
            <a:spLocks noGrp="1"/>
          </p:cNvSpPr>
          <p:nvPr>
            <p:ph type="chart" sz="quarter" idx="15" hasCustomPrompt="1"/>
          </p:nvPr>
        </p:nvSpPr>
        <p:spPr>
          <a:xfrm>
            <a:off x="6237625" y="3429000"/>
            <a:ext cx="2482036" cy="2416491"/>
          </a:xfrm>
          <a:prstGeom prst="rect">
            <a:avLst/>
          </a:prstGeom>
        </p:spPr>
        <p:txBody>
          <a:bodyPr lIns="81098" tIns="40549" rIns="81098" bIns="40549" rtlCol="0">
            <a:normAutofit/>
          </a:bodyPr>
          <a:lstStyle/>
          <a:p>
            <a:pPr lvl="0"/>
            <a:r>
              <a:rPr lang="de-DE" noProof="0"/>
              <a:t>Diagramm durch Klicken auf Symbol hinzufügen</a:t>
            </a:r>
            <a:endParaRPr lang="de-DE" noProof="0" dirty="0"/>
          </a:p>
        </p:txBody>
      </p:sp>
      <p:sp>
        <p:nvSpPr>
          <p:cNvPr id="16" name="Diagrammplatzhalter 13"/>
          <p:cNvSpPr>
            <a:spLocks noGrp="1"/>
          </p:cNvSpPr>
          <p:nvPr>
            <p:ph type="chart" sz="quarter" idx="16" hasCustomPrompt="1"/>
          </p:nvPr>
        </p:nvSpPr>
        <p:spPr>
          <a:xfrm>
            <a:off x="3252290" y="3429000"/>
            <a:ext cx="2482036" cy="2416491"/>
          </a:xfrm>
          <a:prstGeom prst="rect">
            <a:avLst/>
          </a:prstGeom>
        </p:spPr>
        <p:txBody>
          <a:bodyPr lIns="81098" tIns="40549" rIns="81098" bIns="40549" rtlCol="0">
            <a:normAutofit/>
          </a:bodyPr>
          <a:lstStyle/>
          <a:p>
            <a:pPr lvl="0"/>
            <a:r>
              <a:rPr lang="de-DE" noProof="0"/>
              <a:t>Diagramm durch Klicken auf Symbol hinzufügen</a:t>
            </a:r>
            <a:endParaRPr lang="de-DE" noProof="0" dirty="0"/>
          </a:p>
        </p:txBody>
      </p:sp>
      <p:sp>
        <p:nvSpPr>
          <p:cNvPr id="17" name="Diagrammplatzhalter 13"/>
          <p:cNvSpPr>
            <a:spLocks noGrp="1"/>
          </p:cNvSpPr>
          <p:nvPr>
            <p:ph type="chart" sz="quarter" idx="17" hasCustomPrompt="1"/>
          </p:nvPr>
        </p:nvSpPr>
        <p:spPr>
          <a:xfrm>
            <a:off x="298653" y="3429000"/>
            <a:ext cx="2482036" cy="2416491"/>
          </a:xfrm>
          <a:prstGeom prst="rect">
            <a:avLst/>
          </a:prstGeom>
        </p:spPr>
        <p:txBody>
          <a:bodyPr lIns="81098" tIns="40549" rIns="81098" bIns="40549" rtlCol="0">
            <a:normAutofit/>
          </a:bodyPr>
          <a:lstStyle/>
          <a:p>
            <a:pPr lvl="0"/>
            <a:r>
              <a:rPr lang="de-DE" noProof="0"/>
              <a:t>Diagramm durch Klicken auf Symbol hinzufügen</a:t>
            </a:r>
            <a:endParaRPr lang="de-DE" noProof="0" dirty="0"/>
          </a:p>
        </p:txBody>
      </p:sp>
      <p:sp>
        <p:nvSpPr>
          <p:cNvPr id="18" name="Textplatzhalt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299258" y="1341421"/>
            <a:ext cx="8449205" cy="1871555"/>
          </a:xfrm>
          <a:prstGeom prst="rect">
            <a:avLst/>
          </a:prstGeom>
        </p:spPr>
        <p:txBody>
          <a:bodyPr lIns="81098" tIns="40549" rIns="81098" bIns="40549"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§"/>
              <a:defRPr sz="16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635000" indent="-284480">
              <a:buClr>
                <a:srgbClr val="C00000"/>
              </a:buClr>
              <a:buFont typeface="Courier New" panose="02070309020205020404" pitchFamily="49" charset="0"/>
              <a:buChar char="o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871220" indent="-236220">
              <a:buClr>
                <a:srgbClr val="C00000"/>
              </a:buClr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116330" indent="-253365">
              <a:buClr>
                <a:srgbClr val="C00000"/>
              </a:buClr>
              <a:buFont typeface="Symbol" panose="05050102010706020507" pitchFamily="18" charset="2"/>
              <a:buChar char="-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1354455" indent="-238125">
              <a:buClr>
                <a:srgbClr val="C00000"/>
              </a:buClr>
              <a:buFont typeface="Wingdings" panose="05000000000000000000" pitchFamily="2" charset="2"/>
              <a:buChar char="v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el, ClipAr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lipArt-Platzhalter 2"/>
          <p:cNvSpPr>
            <a:spLocks noGrp="1"/>
          </p:cNvSpPr>
          <p:nvPr>
            <p:ph type="clipArt" sz="half" idx="1"/>
          </p:nvPr>
        </p:nvSpPr>
        <p:spPr>
          <a:xfrm>
            <a:off x="457201" y="1600201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hasCustomPrompt="1"/>
          </p:nvPr>
        </p:nvSpPr>
        <p:spPr>
          <a:xfrm>
            <a:off x="457200" y="274639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el, Text und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7000" y="912814"/>
            <a:ext cx="8785225" cy="739775"/>
          </a:xfrm>
          <a:prstGeom prst="rect">
            <a:avLst/>
          </a:prstGeom>
        </p:spPr>
        <p:txBody>
          <a:bodyPr lIns="81098" tIns="40549" rIns="81098" bIns="40549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 hasCustomPrompt="1"/>
          </p:nvPr>
        </p:nvSpPr>
        <p:spPr>
          <a:xfrm>
            <a:off x="117475" y="1946275"/>
            <a:ext cx="4316413" cy="4114800"/>
          </a:xfrm>
          <a:prstGeom prst="rect">
            <a:avLst/>
          </a:prstGeom>
        </p:spPr>
        <p:txBody>
          <a:bodyPr lIns="81098" tIns="40549" rIns="81098" bIns="40549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ClipArt-Platzhalter 3"/>
          <p:cNvSpPr>
            <a:spLocks noGrp="1"/>
          </p:cNvSpPr>
          <p:nvPr>
            <p:ph type="clipArt" sz="half" idx="2"/>
          </p:nvPr>
        </p:nvSpPr>
        <p:spPr>
          <a:xfrm>
            <a:off x="4586289" y="1946275"/>
            <a:ext cx="4316412" cy="4114800"/>
          </a:xfrm>
          <a:prstGeom prst="rect">
            <a:avLst/>
          </a:prstGeom>
        </p:spPr>
        <p:txBody>
          <a:bodyPr lIns="81098" tIns="40549" rIns="81098" bIns="40549"/>
          <a:lstStyle/>
          <a:p>
            <a:pPr lvl="0"/>
            <a:endParaRPr lang="de-CH" noProof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81098" tIns="40549" rIns="81098" bIns="40549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www.leica-microsystems.com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24614-7142-4E1F-B063-7DFD03F173E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96863"/>
            <a:ext cx="61722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2057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91000"/>
            <a:ext cx="7772400" cy="2057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ChangeArrowheads="1"/>
          </p:cNvSpPr>
          <p:nvPr/>
        </p:nvSpPr>
        <p:spPr bwMode="auto">
          <a:xfrm rot="16200000">
            <a:off x="-326390" y="326390"/>
            <a:ext cx="800100" cy="146685"/>
          </a:xfrm>
          <a:prstGeom prst="rect">
            <a:avLst/>
          </a:prstGeom>
          <a:solidFill>
            <a:srgbClr val="CD03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5pPr>
            <a:lvl6pPr marL="2514600" indent="-228600" defTabSz="103060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6pPr>
            <a:lvl7pPr marL="2971800" indent="-228600" defTabSz="103060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7pPr>
            <a:lvl8pPr marL="3429000" indent="-228600" defTabSz="103060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8pPr>
            <a:lvl9pPr marL="3886200" indent="-228600" defTabSz="103060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570" b="1">
              <a:solidFill>
                <a:srgbClr val="556571"/>
              </a:solidFill>
              <a:cs typeface="Arial" panose="020B0604020202020204" pitchFamily="34" charset="0"/>
            </a:endParaRPr>
          </a:p>
        </p:txBody>
      </p:sp>
      <p:sp>
        <p:nvSpPr>
          <p:cNvPr id="12" name="Titel 14"/>
          <p:cNvSpPr>
            <a:spLocks noGrp="1"/>
          </p:cNvSpPr>
          <p:nvPr>
            <p:ph type="title"/>
          </p:nvPr>
        </p:nvSpPr>
        <p:spPr>
          <a:xfrm>
            <a:off x="298653" y="85892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795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3" name="Textplatzhalt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299259" y="2188619"/>
            <a:ext cx="8420792" cy="3982390"/>
          </a:xfrm>
          <a:prstGeom prst="rect">
            <a:avLst/>
          </a:prstGeom>
        </p:spPr>
        <p:txBody>
          <a:bodyPr/>
          <a:lstStyle>
            <a:lvl1pPr marL="337185" indent="-337185">
              <a:buClr>
                <a:srgbClr val="C00000"/>
              </a:buClr>
              <a:buFont typeface="Wingdings" panose="05000000000000000000" pitchFamily="2" charset="2"/>
              <a:buChar char="§"/>
              <a:defRPr sz="157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624840" indent="-280035">
              <a:buClr>
                <a:srgbClr val="C00000"/>
              </a:buClr>
              <a:buFont typeface="Courier New" panose="02070309020205020404" pitchFamily="49" charset="0"/>
              <a:buChar char="o"/>
              <a:defRPr sz="1395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857885" indent="-233045">
              <a:buClr>
                <a:srgbClr val="C00000"/>
              </a:buClr>
              <a:defRPr sz="1395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098550" indent="-249555">
              <a:buClr>
                <a:srgbClr val="C00000"/>
              </a:buClr>
              <a:buFont typeface="Symbol" panose="05050102010706020507" pitchFamily="18" charset="2"/>
              <a:buChar char="-"/>
              <a:defRPr sz="1395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1332865" indent="-234315">
              <a:buClr>
                <a:srgbClr val="C00000"/>
              </a:buClr>
              <a:buFont typeface="Wingdings" panose="05000000000000000000" pitchFamily="2" charset="2"/>
              <a:buChar char="v"/>
              <a:defRPr sz="1395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6" name="Inhaltsplatzhalter 15"/>
          <p:cNvSpPr>
            <a:spLocks noGrp="1"/>
          </p:cNvSpPr>
          <p:nvPr>
            <p:ph sz="quarter" idx="14" hasCustomPrompt="1"/>
          </p:nvPr>
        </p:nvSpPr>
        <p:spPr>
          <a:xfrm>
            <a:off x="299258" y="1275170"/>
            <a:ext cx="8420793" cy="71759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299259" y="6355704"/>
            <a:ext cx="2895600" cy="365568"/>
          </a:xfrm>
          <a:prstGeom prst="rect">
            <a:avLst/>
          </a:prstGeom>
        </p:spPr>
        <p:txBody>
          <a:bodyPr/>
          <a:lstStyle>
            <a:lvl1pPr>
              <a:defRPr sz="875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For internal use only</a:t>
            </a: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6"/>
          </p:nvPr>
        </p:nvSpPr>
        <p:spPr>
          <a:xfrm>
            <a:off x="6553200" y="6355704"/>
            <a:ext cx="2166851" cy="3655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CA44A-CA52-7B4F-92A9-A5542824FE08}" type="slidenum">
              <a:rPr lang="de-DE" altLang="de-DE"/>
              <a:t>‹#›</a:t>
            </a:fld>
            <a:endParaRPr lang="de-DE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 rot="16200000">
            <a:off x="-326231" y="326231"/>
            <a:ext cx="800100" cy="147638"/>
          </a:xfrm>
          <a:prstGeom prst="rect">
            <a:avLst/>
          </a:prstGeom>
          <a:solidFill>
            <a:srgbClr val="CD03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00" b="1">
              <a:solidFill>
                <a:srgbClr val="556571"/>
              </a:solidFill>
            </a:endParaRPr>
          </a:p>
        </p:txBody>
      </p:sp>
      <p:sp>
        <p:nvSpPr>
          <p:cNvPr id="12" name="Titel 14"/>
          <p:cNvSpPr>
            <a:spLocks noGrp="1"/>
          </p:cNvSpPr>
          <p:nvPr>
            <p:ph type="title" hasCustomPrompt="1"/>
          </p:nvPr>
        </p:nvSpPr>
        <p:spPr>
          <a:xfrm>
            <a:off x="298653" y="85892"/>
            <a:ext cx="8229600" cy="1143000"/>
          </a:xfrm>
          <a:prstGeom prst="rect">
            <a:avLst/>
          </a:prstGeom>
        </p:spPr>
        <p:txBody>
          <a:bodyPr lIns="81098" tIns="40549" rIns="81098" bIns="40549" anchor="ctr" anchorCtr="0">
            <a:normAutofit/>
          </a:bodyPr>
          <a:lstStyle>
            <a:lvl1pPr algn="l">
              <a:defRPr sz="28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3" name="Textplatzhalt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299259" y="1341421"/>
            <a:ext cx="4272742" cy="3982390"/>
          </a:xfrm>
          <a:prstGeom prst="rect">
            <a:avLst/>
          </a:prstGeom>
        </p:spPr>
        <p:txBody>
          <a:bodyPr lIns="81098" tIns="40549" rIns="81098" bIns="40549"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§"/>
              <a:defRPr sz="16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635000" indent="-284480">
              <a:buClr>
                <a:srgbClr val="C00000"/>
              </a:buClr>
              <a:buFont typeface="Courier New" panose="02070309020205020404" pitchFamily="49" charset="0"/>
              <a:buChar char="o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871220" indent="-236220">
              <a:buClr>
                <a:srgbClr val="C00000"/>
              </a:buClr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116330" indent="-253365">
              <a:buClr>
                <a:srgbClr val="C00000"/>
              </a:buClr>
              <a:buFont typeface="Symbol" panose="05050102010706020507" pitchFamily="18" charset="2"/>
              <a:buChar char="-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1354455" indent="-238125">
              <a:buClr>
                <a:srgbClr val="C00000"/>
              </a:buClr>
              <a:buFont typeface="Wingdings" panose="05000000000000000000" pitchFamily="2" charset="2"/>
              <a:buChar char="v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4446919" y="1341421"/>
            <a:ext cx="4272742" cy="3982390"/>
          </a:xfrm>
          <a:prstGeom prst="rect">
            <a:avLst/>
          </a:prstGeom>
        </p:spPr>
        <p:txBody>
          <a:bodyPr lIns="81098" tIns="40549" rIns="81098" bIns="40549"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§"/>
              <a:defRPr sz="16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635000" indent="-284480">
              <a:buClr>
                <a:srgbClr val="C00000"/>
              </a:buClr>
              <a:buFont typeface="Courier New" panose="02070309020205020404" pitchFamily="49" charset="0"/>
              <a:buChar char="o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871220" indent="-236220">
              <a:buClr>
                <a:srgbClr val="C00000"/>
              </a:buClr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116330" indent="-253365">
              <a:buClr>
                <a:srgbClr val="C00000"/>
              </a:buClr>
              <a:buFont typeface="Symbol" panose="05050102010706020507" pitchFamily="18" charset="2"/>
              <a:buChar char="-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1354455" indent="-238125">
              <a:buClr>
                <a:srgbClr val="C00000"/>
              </a:buClr>
              <a:buFont typeface="Wingdings" panose="05000000000000000000" pitchFamily="2" charset="2"/>
              <a:buChar char="v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0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ACA461-4DD2-4693-9CFA-6051BFFAD6EC}" type="datetime1">
              <a:rPr lang="de-DE" altLang="en-US">
                <a:ea typeface="MS PGothic" panose="020B0600070205080204" pitchFamily="34" charset="-128"/>
              </a:rPr>
              <a:t>05.04.2024</a:t>
            </a:fld>
            <a:endParaRPr lang="de-DE" altLang="en-US">
              <a:ea typeface="MS PGothic" panose="020B0600070205080204" pitchFamily="34" charset="-128"/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6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ctr">
              <a:defRPr sz="10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altLang="en-US">
                <a:ea typeface="MS PGothic" panose="020B0600070205080204" pitchFamily="34" charset="-128"/>
              </a:rPr>
              <a:t>Fußzeile</a:t>
            </a: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7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3799C9D-F372-4D29-9EB9-F76DA5ED726E}" type="slidenum">
              <a:rPr lang="de-DE" altLang="en-US">
                <a:ea typeface="MS PGothic" panose="020B0600070205080204" pitchFamily="34" charset="-128"/>
              </a:rPr>
              <a:t>‹#›</a:t>
            </a:fld>
            <a:endParaRPr lang="de-DE" altLang="en-US">
              <a:ea typeface="MS PGothic" panose="020B0600070205080204" pitchFamily="34" charset="-128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ChangeArrowheads="1"/>
          </p:cNvSpPr>
          <p:nvPr/>
        </p:nvSpPr>
        <p:spPr bwMode="auto">
          <a:xfrm rot="16200000">
            <a:off x="-326390" y="326390"/>
            <a:ext cx="800100" cy="146685"/>
          </a:xfrm>
          <a:prstGeom prst="rect">
            <a:avLst/>
          </a:prstGeom>
          <a:solidFill>
            <a:srgbClr val="CD03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5pPr>
            <a:lvl6pPr marL="2514600" indent="-228600" defTabSz="103060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6pPr>
            <a:lvl7pPr marL="2971800" indent="-228600" defTabSz="103060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7pPr>
            <a:lvl8pPr marL="3429000" indent="-228600" defTabSz="103060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8pPr>
            <a:lvl9pPr marL="3886200" indent="-228600" defTabSz="103060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570" b="1">
              <a:solidFill>
                <a:srgbClr val="556571"/>
              </a:solidFill>
              <a:cs typeface="Arial" panose="020B0604020202020204" pitchFamily="34" charset="0"/>
            </a:endParaRPr>
          </a:p>
        </p:txBody>
      </p:sp>
      <p:sp>
        <p:nvSpPr>
          <p:cNvPr id="12" name="Titel 14"/>
          <p:cNvSpPr>
            <a:spLocks noGrp="1"/>
          </p:cNvSpPr>
          <p:nvPr>
            <p:ph type="title"/>
          </p:nvPr>
        </p:nvSpPr>
        <p:spPr>
          <a:xfrm>
            <a:off x="298653" y="85892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795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3" name="Textplatzhalt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299259" y="2188619"/>
            <a:ext cx="8420792" cy="3982390"/>
          </a:xfrm>
          <a:prstGeom prst="rect">
            <a:avLst/>
          </a:prstGeom>
        </p:spPr>
        <p:txBody>
          <a:bodyPr/>
          <a:lstStyle>
            <a:lvl1pPr marL="337185" indent="-337185">
              <a:buClr>
                <a:srgbClr val="C00000"/>
              </a:buClr>
              <a:buFont typeface="Wingdings" panose="05000000000000000000" pitchFamily="2" charset="2"/>
              <a:buChar char="§"/>
              <a:defRPr sz="157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624840" indent="-280035">
              <a:buClr>
                <a:srgbClr val="C00000"/>
              </a:buClr>
              <a:buFont typeface="Courier New" panose="02070309020205020404" pitchFamily="49" charset="0"/>
              <a:buChar char="o"/>
              <a:defRPr sz="1395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857885" indent="-233045">
              <a:buClr>
                <a:srgbClr val="C00000"/>
              </a:buClr>
              <a:defRPr sz="1395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098550" indent="-249555">
              <a:buClr>
                <a:srgbClr val="C00000"/>
              </a:buClr>
              <a:buFont typeface="Symbol" panose="05050102010706020507" pitchFamily="18" charset="2"/>
              <a:buChar char="-"/>
              <a:defRPr sz="1395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1332865" indent="-234315">
              <a:buClr>
                <a:srgbClr val="C00000"/>
              </a:buClr>
              <a:buFont typeface="Wingdings" panose="05000000000000000000" pitchFamily="2" charset="2"/>
              <a:buChar char="v"/>
              <a:defRPr sz="1395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6" name="Inhaltsplatzhalter 15"/>
          <p:cNvSpPr>
            <a:spLocks noGrp="1"/>
          </p:cNvSpPr>
          <p:nvPr>
            <p:ph sz="quarter" idx="14" hasCustomPrompt="1"/>
          </p:nvPr>
        </p:nvSpPr>
        <p:spPr>
          <a:xfrm>
            <a:off x="299258" y="1275170"/>
            <a:ext cx="8420793" cy="71759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299259" y="6355704"/>
            <a:ext cx="2895600" cy="365568"/>
          </a:xfrm>
          <a:prstGeom prst="rect">
            <a:avLst/>
          </a:prstGeom>
        </p:spPr>
        <p:txBody>
          <a:bodyPr/>
          <a:lstStyle>
            <a:lvl1pPr>
              <a:defRPr sz="875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For internal use only</a:t>
            </a: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6"/>
          </p:nvPr>
        </p:nvSpPr>
        <p:spPr>
          <a:xfrm>
            <a:off x="6553200" y="6355704"/>
            <a:ext cx="2166851" cy="3655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CA44A-CA52-7B4F-92A9-A5542824FE08}" type="slidenum">
              <a:rPr lang="de-DE" altLang="de-DE"/>
              <a:t>‹#›</a:t>
            </a:fld>
            <a:endParaRPr lang="de-DE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/>
          <p:cNvSpPr/>
          <p:nvPr/>
        </p:nvSpPr>
        <p:spPr>
          <a:xfrm>
            <a:off x="0" y="0"/>
            <a:ext cx="152400" cy="9144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/>
          <p:nvPr userDrawn="1"/>
        </p:nvSpPr>
        <p:spPr>
          <a:xfrm>
            <a:off x="0" y="0"/>
            <a:ext cx="179388" cy="1412875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648200"/>
            <a:ext cx="7772400" cy="6858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0"/>
            <a:ext cx="4267200" cy="533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en-US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0"/>
          </p:nvPr>
        </p:nvSpPr>
        <p:spPr>
          <a:xfrm>
            <a:off x="152400" y="2286000"/>
            <a:ext cx="2249424" cy="2276856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 algn="ctr">
              <a:defRPr sz="1200"/>
            </a:lvl1pPr>
          </a:lstStyle>
          <a:p>
            <a:pPr lvl="0"/>
            <a:r>
              <a:rPr lang="en-US" altLang="zh-CN" noProof="0"/>
              <a:t>Click icon to add picture</a:t>
            </a:r>
            <a:endParaRPr lang="en-US" noProof="0"/>
          </a:p>
        </p:txBody>
      </p:sp>
      <p:sp>
        <p:nvSpPr>
          <p:cNvPr id="27" name="Picture Placeholder 25"/>
          <p:cNvSpPr>
            <a:spLocks noGrp="1"/>
          </p:cNvSpPr>
          <p:nvPr>
            <p:ph type="pic" sz="quarter" idx="11"/>
          </p:nvPr>
        </p:nvSpPr>
        <p:spPr>
          <a:xfrm>
            <a:off x="2399792" y="2286000"/>
            <a:ext cx="2249424" cy="2276856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 algn="ctr">
              <a:defRPr sz="1200"/>
            </a:lvl1pPr>
          </a:lstStyle>
          <a:p>
            <a:pPr lvl="0"/>
            <a:r>
              <a:rPr lang="en-US" altLang="zh-CN" noProof="0"/>
              <a:t>Click icon to add picture</a:t>
            </a:r>
            <a:endParaRPr lang="en-US" noProof="0"/>
          </a:p>
        </p:txBody>
      </p:sp>
      <p:sp>
        <p:nvSpPr>
          <p:cNvPr id="28" name="Picture Placeholder 25"/>
          <p:cNvSpPr>
            <a:spLocks noGrp="1"/>
          </p:cNvSpPr>
          <p:nvPr>
            <p:ph type="pic" sz="quarter" idx="12"/>
          </p:nvPr>
        </p:nvSpPr>
        <p:spPr>
          <a:xfrm>
            <a:off x="4647184" y="2286000"/>
            <a:ext cx="2249424" cy="2276856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 algn="ctr">
              <a:defRPr sz="1200"/>
            </a:lvl1pPr>
          </a:lstStyle>
          <a:p>
            <a:pPr lvl="0"/>
            <a:r>
              <a:rPr lang="en-US" altLang="zh-CN" noProof="0"/>
              <a:t>Click icon to add picture</a:t>
            </a:r>
            <a:endParaRPr lang="en-US" noProof="0"/>
          </a:p>
        </p:txBody>
      </p:sp>
      <p:sp>
        <p:nvSpPr>
          <p:cNvPr id="29" name="Picture Placeholder 25"/>
          <p:cNvSpPr>
            <a:spLocks noGrp="1"/>
          </p:cNvSpPr>
          <p:nvPr>
            <p:ph type="pic" sz="quarter" idx="13"/>
          </p:nvPr>
        </p:nvSpPr>
        <p:spPr>
          <a:xfrm>
            <a:off x="6894576" y="2286000"/>
            <a:ext cx="2249424" cy="2276856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 algn="ctr">
              <a:defRPr sz="1200"/>
            </a:lvl1pPr>
          </a:lstStyle>
          <a:p>
            <a:pPr lvl="0"/>
            <a:r>
              <a:rPr lang="en-US" altLang="zh-CN" noProof="0"/>
              <a:t>Click icon to add picture</a:t>
            </a:r>
            <a:endParaRPr lang="en-US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C0504D">
                    <a:lumMod val="50000"/>
                  </a:srgbClr>
                </a:solidFill>
              </a:rPr>
              <a:t>Leica Microsystems CA                                                                                                      Application Team                                                                                                                                      Hui Han</a:t>
            </a:r>
            <a:endParaRPr lang="zh-CN" altLang="en-US" dirty="0">
              <a:solidFill>
                <a:srgbClr val="C0504D">
                  <a:lumMod val="50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ChangeArrowheads="1"/>
          </p:cNvSpPr>
          <p:nvPr/>
        </p:nvSpPr>
        <p:spPr bwMode="auto">
          <a:xfrm rot="16200000">
            <a:off x="-326390" y="326390"/>
            <a:ext cx="800100" cy="146685"/>
          </a:xfrm>
          <a:prstGeom prst="rect">
            <a:avLst/>
          </a:prstGeom>
          <a:solidFill>
            <a:srgbClr val="CD03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defTabSz="91313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1pPr>
            <a:lvl2pPr marL="742950" indent="-285750" defTabSz="91313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2pPr>
            <a:lvl3pPr marL="1143000" indent="-228600" defTabSz="91313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3pPr>
            <a:lvl4pPr marL="1600200" indent="-228600" defTabSz="91313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4pPr>
            <a:lvl5pPr marL="2057400" indent="-228600" defTabSz="91313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5pPr>
            <a:lvl6pPr marL="25146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6pPr>
            <a:lvl7pPr marL="29718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7pPr>
            <a:lvl8pPr marL="34290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8pPr>
            <a:lvl9pPr marL="38862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zh-CN" sz="1200" b="1">
              <a:solidFill>
                <a:srgbClr val="556571"/>
              </a:solidFill>
            </a:endParaRPr>
          </a:p>
        </p:txBody>
      </p:sp>
      <p:sp>
        <p:nvSpPr>
          <p:cNvPr id="13" name="Textplatzhalter 16"/>
          <p:cNvSpPr>
            <a:spLocks noGrp="1"/>
          </p:cNvSpPr>
          <p:nvPr>
            <p:ph type="body" sz="quarter" idx="13"/>
          </p:nvPr>
        </p:nvSpPr>
        <p:spPr>
          <a:xfrm>
            <a:off x="299260" y="1470506"/>
            <a:ext cx="8420792" cy="4700505"/>
          </a:xfrm>
          <a:prstGeom prst="rect">
            <a:avLst/>
          </a:prstGeom>
        </p:spPr>
        <p:txBody>
          <a:bodyPr/>
          <a:lstStyle>
            <a:lvl1pPr marL="257175" indent="-257175">
              <a:buClr>
                <a:srgbClr val="C00000"/>
              </a:buClr>
              <a:buFont typeface="Arial" panose="020B0604020202020204" pitchFamily="34" charset="0"/>
              <a:buChar char="•"/>
              <a:defRPr sz="1575">
                <a:solidFill>
                  <a:srgbClr val="5565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6250" indent="-213360">
              <a:buClr>
                <a:srgbClr val="C00000"/>
              </a:buClr>
              <a:buFont typeface="Courier New" panose="02070309020205020404" pitchFamily="49" charset="0"/>
              <a:buChar char="o"/>
              <a:defRPr sz="1350">
                <a:solidFill>
                  <a:srgbClr val="5565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53415" indent="-177165">
              <a:buClr>
                <a:srgbClr val="C00000"/>
              </a:buClr>
              <a:defRPr sz="1350">
                <a:solidFill>
                  <a:srgbClr val="5565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37565" indent="-189865">
              <a:buClr>
                <a:srgbClr val="C00000"/>
              </a:buClr>
              <a:buFont typeface="Symbol" panose="05050102010706020507" pitchFamily="18" charset="2"/>
              <a:buChar char="-"/>
              <a:defRPr sz="1350">
                <a:solidFill>
                  <a:srgbClr val="5565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16000" indent="-178435">
              <a:buClr>
                <a:srgbClr val="C00000"/>
              </a:buClr>
              <a:buFont typeface="Arial" panose="020B0604020202020204" pitchFamily="34" charset="0"/>
              <a:buChar char="•"/>
              <a:defRPr sz="1350">
                <a:solidFill>
                  <a:srgbClr val="5565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de-DE" dirty="0"/>
          </a:p>
        </p:txBody>
      </p:sp>
      <p:sp>
        <p:nvSpPr>
          <p:cNvPr id="16" name="Inhaltsplatzhalter 15"/>
          <p:cNvSpPr>
            <a:spLocks noGrp="1"/>
          </p:cNvSpPr>
          <p:nvPr>
            <p:ph sz="quarter" idx="14"/>
          </p:nvPr>
        </p:nvSpPr>
        <p:spPr>
          <a:xfrm>
            <a:off x="320483" y="82623"/>
            <a:ext cx="8420793" cy="717599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zh-CN">
                <a:solidFill>
                  <a:srgbClr val="C0504D">
                    <a:lumMod val="50000"/>
                  </a:srgbClr>
                </a:solidFill>
              </a:rPr>
              <a:t>Leica Microsystems CA                                                                                                      Application Team                                                                                                                                      Hui Han</a:t>
            </a:r>
            <a:endParaRPr lang="zh-CN" altLang="en-US" dirty="0">
              <a:solidFill>
                <a:srgbClr val="C0504D">
                  <a:lumMod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26A55C4-B872-49B4-B3C5-5207C0E3E35D}" type="datetimeFigureOut">
              <a:rPr lang="zh-CN" altLang="en-US" smtClean="0">
                <a:solidFill>
                  <a:prstClr val="black"/>
                </a:solidFill>
              </a:rPr>
              <a:t>2024/4/5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0B938C6-E1C3-47D1-B175-3750E4523548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C0504D">
                    <a:lumMod val="50000"/>
                  </a:srgbClr>
                </a:solidFill>
              </a:rPr>
              <a:t>Leica Microsystems CA                                                                                                      Application Team                                                                                                                                      Hui Han</a:t>
            </a:r>
            <a:endParaRPr lang="zh-CN" altLang="en-US" dirty="0">
              <a:solidFill>
                <a:srgbClr val="C0504D">
                  <a:lumMod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ChangeArrowheads="1"/>
          </p:cNvSpPr>
          <p:nvPr/>
        </p:nvSpPr>
        <p:spPr bwMode="auto">
          <a:xfrm rot="16200000">
            <a:off x="-326390" y="326390"/>
            <a:ext cx="800100" cy="146685"/>
          </a:xfrm>
          <a:prstGeom prst="rect">
            <a:avLst/>
          </a:prstGeom>
          <a:solidFill>
            <a:srgbClr val="CD03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defTabSz="91313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1pPr>
            <a:lvl2pPr marL="742950" indent="-285750" defTabSz="91313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2pPr>
            <a:lvl3pPr marL="1143000" indent="-228600" defTabSz="91313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3pPr>
            <a:lvl4pPr marL="1600200" indent="-228600" defTabSz="91313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4pPr>
            <a:lvl5pPr marL="2057400" indent="-228600" defTabSz="91313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5pPr>
            <a:lvl6pPr marL="25146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6pPr>
            <a:lvl7pPr marL="29718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7pPr>
            <a:lvl8pPr marL="34290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8pPr>
            <a:lvl9pPr marL="38862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zh-CN" sz="1600" b="1">
              <a:solidFill>
                <a:srgbClr val="556571"/>
              </a:solidFill>
            </a:endParaRPr>
          </a:p>
        </p:txBody>
      </p:sp>
      <p:sp>
        <p:nvSpPr>
          <p:cNvPr id="13" name="Textplatzhalter 16"/>
          <p:cNvSpPr>
            <a:spLocks noGrp="1"/>
          </p:cNvSpPr>
          <p:nvPr>
            <p:ph type="body" sz="quarter" idx="13"/>
          </p:nvPr>
        </p:nvSpPr>
        <p:spPr>
          <a:xfrm>
            <a:off x="299259" y="1470504"/>
            <a:ext cx="8420792" cy="4700505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buFont typeface="Arial" panose="020B0604020202020204" pitchFamily="34" charset="0"/>
              <a:buChar char="•"/>
              <a:defRPr sz="21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635000" indent="-284480">
              <a:buClr>
                <a:srgbClr val="C00000"/>
              </a:buClr>
              <a:buFont typeface="Courier New" panose="02070309020205020404" pitchFamily="49" charset="0"/>
              <a:buChar char="o"/>
              <a:defRPr sz="18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871220" indent="-236220">
              <a:buClr>
                <a:srgbClr val="C00000"/>
              </a:buClr>
              <a:defRPr sz="18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116330" indent="-253365">
              <a:buClr>
                <a:srgbClr val="C00000"/>
              </a:buClr>
              <a:buFont typeface="Symbol" panose="05050102010706020507" pitchFamily="18" charset="2"/>
              <a:buChar char="-"/>
              <a:defRPr sz="18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1354455" indent="-238125">
              <a:buClr>
                <a:srgbClr val="C00000"/>
              </a:buClr>
              <a:buFont typeface="Arial" panose="020B0604020202020204" pitchFamily="34" charset="0"/>
              <a:buChar char="•"/>
              <a:defRPr sz="18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16" name="Inhaltsplatzhalter 15"/>
          <p:cNvSpPr>
            <a:spLocks noGrp="1"/>
          </p:cNvSpPr>
          <p:nvPr>
            <p:ph sz="quarter" idx="14"/>
          </p:nvPr>
        </p:nvSpPr>
        <p:spPr>
          <a:xfrm>
            <a:off x="320482" y="82621"/>
            <a:ext cx="8420793" cy="717599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3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669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844F0774-3B73-42A5-A485-5DA37C6D0EB3}" type="slidenum">
              <a:rPr lang="de-DE" altLang="zh-CN">
                <a:solidFill>
                  <a:prstClr val="black"/>
                </a:solidFill>
              </a:rPr>
              <a:t>‹#›</a:t>
            </a:fld>
            <a:endParaRPr lang="de-DE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 rot="16200000">
            <a:off x="-326231" y="326231"/>
            <a:ext cx="800100" cy="147638"/>
          </a:xfrm>
          <a:prstGeom prst="rect">
            <a:avLst/>
          </a:prstGeom>
          <a:solidFill>
            <a:srgbClr val="CD03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00" b="1">
              <a:solidFill>
                <a:srgbClr val="556571"/>
              </a:solidFill>
            </a:endParaRPr>
          </a:p>
        </p:txBody>
      </p:sp>
      <p:sp>
        <p:nvSpPr>
          <p:cNvPr id="15" name="Titel 14"/>
          <p:cNvSpPr>
            <a:spLocks noGrp="1"/>
          </p:cNvSpPr>
          <p:nvPr>
            <p:ph type="title" hasCustomPrompt="1"/>
          </p:nvPr>
        </p:nvSpPr>
        <p:spPr>
          <a:xfrm>
            <a:off x="298653" y="85892"/>
            <a:ext cx="8229600" cy="1143000"/>
          </a:xfrm>
          <a:prstGeom prst="rect">
            <a:avLst/>
          </a:prstGeom>
        </p:spPr>
        <p:txBody>
          <a:bodyPr lIns="81098" tIns="40549" rIns="81098" bIns="40549" anchor="ctr" anchorCtr="0">
            <a:normAutofit/>
          </a:bodyPr>
          <a:lstStyle>
            <a:lvl1pPr algn="l">
              <a:defRPr sz="28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299259" y="1341421"/>
            <a:ext cx="4272742" cy="3982390"/>
          </a:xfrm>
          <a:prstGeom prst="rect">
            <a:avLst/>
          </a:prstGeom>
        </p:spPr>
        <p:txBody>
          <a:bodyPr lIns="81098" tIns="40549" rIns="81098" bIns="40549"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§"/>
              <a:defRPr sz="16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635000" indent="-284480">
              <a:buClr>
                <a:srgbClr val="C00000"/>
              </a:buClr>
              <a:buFont typeface="Courier New" panose="02070309020205020404" pitchFamily="49" charset="0"/>
              <a:buChar char="o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871220" indent="-236220">
              <a:buClr>
                <a:srgbClr val="C00000"/>
              </a:buClr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116330" indent="-253365">
              <a:buClr>
                <a:srgbClr val="C00000"/>
              </a:buClr>
              <a:buFont typeface="Symbol" panose="05050102010706020507" pitchFamily="18" charset="2"/>
              <a:buChar char="-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1354455" indent="-238125">
              <a:buClr>
                <a:srgbClr val="C00000"/>
              </a:buClr>
              <a:buFont typeface="Wingdings" panose="05000000000000000000" pitchFamily="2" charset="2"/>
              <a:buChar char="v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9" name="Bildplatzhalter 18"/>
          <p:cNvSpPr>
            <a:spLocks noGrp="1"/>
          </p:cNvSpPr>
          <p:nvPr>
            <p:ph type="pic" sz="quarter" idx="14" hasCustomPrompt="1"/>
          </p:nvPr>
        </p:nvSpPr>
        <p:spPr>
          <a:xfrm>
            <a:off x="4876071" y="1341421"/>
            <a:ext cx="3833552" cy="3982276"/>
          </a:xfrm>
          <a:prstGeom prst="rect">
            <a:avLst/>
          </a:prstGeom>
        </p:spPr>
        <p:txBody>
          <a:bodyPr lIns="81098" tIns="40549" rIns="81098" bIns="40549" rtlCol="0">
            <a:normAutofit/>
          </a:bodyPr>
          <a:lstStyle/>
          <a:p>
            <a:pPr lvl="0"/>
            <a:r>
              <a:rPr lang="de-DE" noProof="0"/>
              <a:t>Bild auf Platzhalter ziehen oder durch Klicken auf Symbol hinzufügen</a:t>
            </a:r>
            <a:endParaRPr lang="de-DE" noProof="0" dirty="0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0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AFDD07-F5D3-4F9C-ABB0-534487F79D8C}" type="datetime1">
              <a:rPr lang="de-DE" altLang="en-US">
                <a:ea typeface="MS PGothic" panose="020B0600070205080204" pitchFamily="34" charset="-128"/>
              </a:rPr>
              <a:t>05.04.2024</a:t>
            </a:fld>
            <a:endParaRPr lang="de-DE" altLang="en-US">
              <a:ea typeface="MS PGothic" panose="020B0600070205080204" pitchFamily="34" charset="-128"/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6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ctr">
              <a:defRPr sz="10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altLang="en-US">
                <a:ea typeface="MS PGothic" panose="020B0600070205080204" pitchFamily="34" charset="-128"/>
              </a:rPr>
              <a:t>Fußzeile</a:t>
            </a: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7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0888D39-41AC-4203-826F-9F252E8E73CC}" type="slidenum">
              <a:rPr lang="de-DE" altLang="en-US">
                <a:ea typeface="MS PGothic" panose="020B0600070205080204" pitchFamily="34" charset="-128"/>
              </a:rPr>
              <a:t>‹#›</a:t>
            </a:fld>
            <a:endParaRPr lang="de-DE" altLang="en-US">
              <a:ea typeface="MS PGothic" panose="020B0600070205080204" pitchFamily="34" charset="-128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4"/>
          <p:cNvSpPr>
            <a:spLocks noGrp="1"/>
          </p:cNvSpPr>
          <p:nvPr>
            <p:ph type="title" hasCustomPrompt="1"/>
          </p:nvPr>
        </p:nvSpPr>
        <p:spPr>
          <a:xfrm>
            <a:off x="298653" y="85892"/>
            <a:ext cx="8229600" cy="1143000"/>
          </a:xfrm>
          <a:prstGeom prst="rect">
            <a:avLst/>
          </a:prstGeom>
        </p:spPr>
        <p:txBody>
          <a:bodyPr lIns="81098" tIns="40549" rIns="81098" bIns="40549" anchor="ctr" anchorCtr="0">
            <a:normAutofit/>
          </a:bodyPr>
          <a:lstStyle>
            <a:lvl1pPr algn="l">
              <a:defRPr sz="28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5" name="Diagrammplatzhalter 13"/>
          <p:cNvSpPr>
            <a:spLocks noGrp="1"/>
          </p:cNvSpPr>
          <p:nvPr>
            <p:ph type="chart" sz="quarter" idx="15" hasCustomPrompt="1"/>
          </p:nvPr>
        </p:nvSpPr>
        <p:spPr>
          <a:xfrm>
            <a:off x="6237625" y="3429000"/>
            <a:ext cx="2482036" cy="2416491"/>
          </a:xfrm>
          <a:prstGeom prst="rect">
            <a:avLst/>
          </a:prstGeom>
        </p:spPr>
        <p:txBody>
          <a:bodyPr lIns="81098" tIns="40549" rIns="81098" bIns="40549" rtlCol="0">
            <a:normAutofit/>
          </a:bodyPr>
          <a:lstStyle/>
          <a:p>
            <a:pPr lvl="0"/>
            <a:r>
              <a:rPr lang="de-DE" noProof="0"/>
              <a:t>Diagramm durch Klicken auf Symbol hinzufügen</a:t>
            </a:r>
            <a:endParaRPr lang="de-DE" noProof="0" dirty="0"/>
          </a:p>
        </p:txBody>
      </p:sp>
      <p:sp>
        <p:nvSpPr>
          <p:cNvPr id="16" name="Diagrammplatzhalter 13"/>
          <p:cNvSpPr>
            <a:spLocks noGrp="1"/>
          </p:cNvSpPr>
          <p:nvPr>
            <p:ph type="chart" sz="quarter" idx="16" hasCustomPrompt="1"/>
          </p:nvPr>
        </p:nvSpPr>
        <p:spPr>
          <a:xfrm>
            <a:off x="3252290" y="3429000"/>
            <a:ext cx="2482036" cy="2416491"/>
          </a:xfrm>
          <a:prstGeom prst="rect">
            <a:avLst/>
          </a:prstGeom>
        </p:spPr>
        <p:txBody>
          <a:bodyPr lIns="81098" tIns="40549" rIns="81098" bIns="40549" rtlCol="0">
            <a:normAutofit/>
          </a:bodyPr>
          <a:lstStyle/>
          <a:p>
            <a:pPr lvl="0"/>
            <a:r>
              <a:rPr lang="de-DE" noProof="0"/>
              <a:t>Diagramm durch Klicken auf Symbol hinzufügen</a:t>
            </a:r>
            <a:endParaRPr lang="de-DE" noProof="0" dirty="0"/>
          </a:p>
        </p:txBody>
      </p:sp>
      <p:sp>
        <p:nvSpPr>
          <p:cNvPr id="17" name="Diagrammplatzhalter 13"/>
          <p:cNvSpPr>
            <a:spLocks noGrp="1"/>
          </p:cNvSpPr>
          <p:nvPr>
            <p:ph type="chart" sz="quarter" idx="17" hasCustomPrompt="1"/>
          </p:nvPr>
        </p:nvSpPr>
        <p:spPr>
          <a:xfrm>
            <a:off x="298653" y="3429000"/>
            <a:ext cx="2482036" cy="2416491"/>
          </a:xfrm>
          <a:prstGeom prst="rect">
            <a:avLst/>
          </a:prstGeom>
        </p:spPr>
        <p:txBody>
          <a:bodyPr lIns="81098" tIns="40549" rIns="81098" bIns="40549" rtlCol="0">
            <a:normAutofit/>
          </a:bodyPr>
          <a:lstStyle/>
          <a:p>
            <a:pPr lvl="0"/>
            <a:r>
              <a:rPr lang="de-DE" noProof="0"/>
              <a:t>Diagramm durch Klicken auf Symbol hinzufügen</a:t>
            </a:r>
            <a:endParaRPr lang="de-DE" noProof="0" dirty="0"/>
          </a:p>
        </p:txBody>
      </p:sp>
      <p:sp>
        <p:nvSpPr>
          <p:cNvPr id="18" name="Textplatzhalt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299258" y="1341421"/>
            <a:ext cx="8449205" cy="1871555"/>
          </a:xfrm>
          <a:prstGeom prst="rect">
            <a:avLst/>
          </a:prstGeom>
        </p:spPr>
        <p:txBody>
          <a:bodyPr lIns="81098" tIns="40549" rIns="81098" bIns="40549"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§"/>
              <a:defRPr sz="16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635000" indent="-284480">
              <a:buClr>
                <a:srgbClr val="C00000"/>
              </a:buClr>
              <a:buFont typeface="Courier New" panose="02070309020205020404" pitchFamily="49" charset="0"/>
              <a:buChar char="o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871220" indent="-236220">
              <a:buClr>
                <a:srgbClr val="C00000"/>
              </a:buClr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116330" indent="-253365">
              <a:buClr>
                <a:srgbClr val="C00000"/>
              </a:buClr>
              <a:buFont typeface="Symbol" panose="05050102010706020507" pitchFamily="18" charset="2"/>
              <a:buChar char="-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1354455" indent="-238125">
              <a:buClr>
                <a:srgbClr val="C00000"/>
              </a:buClr>
              <a:buFont typeface="Wingdings" panose="05000000000000000000" pitchFamily="2" charset="2"/>
              <a:buChar char="v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9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0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C15068-71AA-401B-A71D-214B6402B227}" type="datetime1">
              <a:rPr lang="de-DE" altLang="en-US">
                <a:ea typeface="MS PGothic" panose="020B0600070205080204" pitchFamily="34" charset="-128"/>
              </a:rPr>
              <a:t>05.04.2024</a:t>
            </a:fld>
            <a:endParaRPr lang="de-DE" altLang="en-US">
              <a:ea typeface="MS PGothic" panose="020B0600070205080204" pitchFamily="34" charset="-128"/>
            </a:endParaRP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2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ctr">
              <a:defRPr sz="10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altLang="en-US">
                <a:ea typeface="MS PGothic" panose="020B0600070205080204" pitchFamily="34" charset="-128"/>
              </a:rPr>
              <a:t>Fußzeile</a:t>
            </a: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2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194DAA6-8261-469F-A596-2142EE0A6129}" type="slidenum">
              <a:rPr lang="de-DE" altLang="en-US">
                <a:ea typeface="MS PGothic" panose="020B0600070205080204" pitchFamily="34" charset="-128"/>
              </a:rPr>
              <a:t>‹#›</a:t>
            </a:fld>
            <a:endParaRPr lang="de-DE" altLang="en-US">
              <a:ea typeface="MS PGothic" panose="020B0600070205080204" pitchFamily="34" charset="-128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ChangeArrowheads="1"/>
          </p:cNvSpPr>
          <p:nvPr userDrawn="1"/>
        </p:nvSpPr>
        <p:spPr bwMode="auto">
          <a:xfrm>
            <a:off x="250825" y="6562725"/>
            <a:ext cx="8785225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107" tIns="40554" rIns="81107" bIns="4055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zh-CN" sz="1100" b="1">
                <a:solidFill>
                  <a:prstClr val="black"/>
                </a:solidFill>
              </a:rPr>
              <a:t>Project: Pangu			    		                                                                                                  Slide </a:t>
            </a:r>
            <a:fld id="{F25F6A81-07B5-42C1-A101-277CB311AAE6}" type="slidenum">
              <a:rPr lang="en-GB" altLang="zh-CN" sz="1100" b="1">
                <a:solidFill>
                  <a:prstClr val="black"/>
                </a:solidFill>
              </a:rPr>
              <a:t>‹#›</a:t>
            </a:fld>
            <a:endParaRPr lang="en-GB" altLang="zh-CN" sz="1100" b="1">
              <a:solidFill>
                <a:prstClr val="black"/>
              </a:solidFill>
            </a:endParaRPr>
          </a:p>
        </p:txBody>
      </p:sp>
      <p:sp>
        <p:nvSpPr>
          <p:cNvPr id="3" name="Rectangle 1049"/>
          <p:cNvSpPr>
            <a:spLocks noChangeArrowheads="1"/>
          </p:cNvSpPr>
          <p:nvPr userDrawn="1"/>
        </p:nvSpPr>
        <p:spPr bwMode="auto">
          <a:xfrm>
            <a:off x="3532188" y="6462713"/>
            <a:ext cx="22225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107" tIns="40554" rIns="81107" bIns="4055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zh-CN" sz="1600" b="1">
                <a:solidFill>
                  <a:srgbClr val="FF0000"/>
                </a:solidFill>
              </a:rPr>
              <a:t>- company confidential -</a:t>
            </a:r>
            <a:endParaRPr lang="en-US" altLang="zh-CN" sz="16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99258" y="1794738"/>
            <a:ext cx="8420793" cy="3982389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§"/>
              <a:defRPr sz="1600">
                <a:solidFill>
                  <a:srgbClr val="5565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" name="Titel 14"/>
          <p:cNvSpPr>
            <a:spLocks noGrp="1"/>
          </p:cNvSpPr>
          <p:nvPr>
            <p:ph type="title" hasCustomPrompt="1"/>
          </p:nvPr>
        </p:nvSpPr>
        <p:spPr>
          <a:xfrm>
            <a:off x="298653" y="85892"/>
            <a:ext cx="8229600" cy="1143000"/>
          </a:xfrm>
          <a:prstGeom prst="rect">
            <a:avLst/>
          </a:prstGeom>
        </p:spPr>
        <p:txBody>
          <a:bodyPr lIns="81098" tIns="40549" rIns="81098" bIns="40549" anchor="ctr" anchorCtr="0">
            <a:normAutofit/>
          </a:bodyPr>
          <a:lstStyle>
            <a:lvl1pPr algn="l">
              <a:defRPr sz="28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 rot="16200000">
            <a:off x="-326231" y="326231"/>
            <a:ext cx="800100" cy="147638"/>
          </a:xfrm>
          <a:prstGeom prst="rect">
            <a:avLst/>
          </a:prstGeom>
          <a:solidFill>
            <a:srgbClr val="CD03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1600" b="1">
              <a:solidFill>
                <a:srgbClr val="556571"/>
              </a:solidFill>
            </a:endParaRPr>
          </a:p>
        </p:txBody>
      </p:sp>
      <p:sp>
        <p:nvSpPr>
          <p:cNvPr id="12" name="Titel 14"/>
          <p:cNvSpPr>
            <a:spLocks noGrp="1"/>
          </p:cNvSpPr>
          <p:nvPr>
            <p:ph type="title" hasCustomPrompt="1"/>
          </p:nvPr>
        </p:nvSpPr>
        <p:spPr>
          <a:xfrm>
            <a:off x="298653" y="85892"/>
            <a:ext cx="8229600" cy="1143000"/>
          </a:xfrm>
          <a:prstGeom prst="rect">
            <a:avLst/>
          </a:prstGeom>
        </p:spPr>
        <p:txBody>
          <a:bodyPr lIns="81098" tIns="40549" rIns="81098" bIns="40549" anchor="ctr" anchorCtr="0">
            <a:normAutofit/>
          </a:bodyPr>
          <a:lstStyle>
            <a:lvl1pPr algn="l">
              <a:defRPr sz="28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3" name="Textplatzhalt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299259" y="1341421"/>
            <a:ext cx="4272742" cy="3982390"/>
          </a:xfrm>
          <a:prstGeom prst="rect">
            <a:avLst/>
          </a:prstGeom>
        </p:spPr>
        <p:txBody>
          <a:bodyPr lIns="81098" tIns="40549" rIns="81098" bIns="40549"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§"/>
              <a:defRPr sz="16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635000" indent="-284480">
              <a:buClr>
                <a:srgbClr val="C00000"/>
              </a:buClr>
              <a:buFont typeface="Courier New" panose="02070309020205020404" pitchFamily="49" charset="0"/>
              <a:buChar char="o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871220" indent="-236220">
              <a:buClr>
                <a:srgbClr val="C00000"/>
              </a:buClr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116330" indent="-253365">
              <a:buClr>
                <a:srgbClr val="C00000"/>
              </a:buClr>
              <a:buFont typeface="Symbol" panose="05050102010706020507" pitchFamily="18" charset="2"/>
              <a:buChar char="-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1354455" indent="-238125">
              <a:buClr>
                <a:srgbClr val="C00000"/>
              </a:buClr>
              <a:buFont typeface="Wingdings" panose="05000000000000000000" pitchFamily="2" charset="2"/>
              <a:buChar char="v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4446919" y="1341421"/>
            <a:ext cx="4272742" cy="3982390"/>
          </a:xfrm>
          <a:prstGeom prst="rect">
            <a:avLst/>
          </a:prstGeom>
        </p:spPr>
        <p:txBody>
          <a:bodyPr lIns="81098" tIns="40549" rIns="81098" bIns="40549"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§"/>
              <a:defRPr sz="16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635000" indent="-284480">
              <a:buClr>
                <a:srgbClr val="C00000"/>
              </a:buClr>
              <a:buFont typeface="Courier New" panose="02070309020205020404" pitchFamily="49" charset="0"/>
              <a:buChar char="o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871220" indent="-236220">
              <a:buClr>
                <a:srgbClr val="C00000"/>
              </a:buClr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116330" indent="-253365">
              <a:buClr>
                <a:srgbClr val="C00000"/>
              </a:buClr>
              <a:buFont typeface="Symbol" panose="05050102010706020507" pitchFamily="18" charset="2"/>
              <a:buChar char="-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1354455" indent="-238125">
              <a:buClr>
                <a:srgbClr val="C00000"/>
              </a:buClr>
              <a:buFont typeface="Wingdings" panose="05000000000000000000" pitchFamily="2" charset="2"/>
              <a:buChar char="v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 rot="16200000">
            <a:off x="-326231" y="326231"/>
            <a:ext cx="800100" cy="147638"/>
          </a:xfrm>
          <a:prstGeom prst="rect">
            <a:avLst/>
          </a:prstGeom>
          <a:solidFill>
            <a:srgbClr val="CD03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1600" b="1">
              <a:solidFill>
                <a:srgbClr val="556571"/>
              </a:solidFill>
            </a:endParaRPr>
          </a:p>
        </p:txBody>
      </p:sp>
      <p:sp>
        <p:nvSpPr>
          <p:cNvPr id="15" name="Titel 14"/>
          <p:cNvSpPr>
            <a:spLocks noGrp="1"/>
          </p:cNvSpPr>
          <p:nvPr>
            <p:ph type="title" hasCustomPrompt="1"/>
          </p:nvPr>
        </p:nvSpPr>
        <p:spPr>
          <a:xfrm>
            <a:off x="298653" y="85892"/>
            <a:ext cx="8229600" cy="1143000"/>
          </a:xfrm>
          <a:prstGeom prst="rect">
            <a:avLst/>
          </a:prstGeom>
        </p:spPr>
        <p:txBody>
          <a:bodyPr lIns="81098" tIns="40549" rIns="81098" bIns="40549" anchor="ctr" anchorCtr="0">
            <a:normAutofit/>
          </a:bodyPr>
          <a:lstStyle>
            <a:lvl1pPr algn="l">
              <a:defRPr sz="28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299259" y="1341421"/>
            <a:ext cx="4272742" cy="3982390"/>
          </a:xfrm>
          <a:prstGeom prst="rect">
            <a:avLst/>
          </a:prstGeom>
        </p:spPr>
        <p:txBody>
          <a:bodyPr lIns="81098" tIns="40549" rIns="81098" bIns="40549"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§"/>
              <a:defRPr sz="16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635000" indent="-284480">
              <a:buClr>
                <a:srgbClr val="C00000"/>
              </a:buClr>
              <a:buFont typeface="Courier New" panose="02070309020205020404" pitchFamily="49" charset="0"/>
              <a:buChar char="o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871220" indent="-236220">
              <a:buClr>
                <a:srgbClr val="C00000"/>
              </a:buClr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116330" indent="-253365">
              <a:buClr>
                <a:srgbClr val="C00000"/>
              </a:buClr>
              <a:buFont typeface="Symbol" panose="05050102010706020507" pitchFamily="18" charset="2"/>
              <a:buChar char="-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1354455" indent="-238125">
              <a:buClr>
                <a:srgbClr val="C00000"/>
              </a:buClr>
              <a:buFont typeface="Wingdings" panose="05000000000000000000" pitchFamily="2" charset="2"/>
              <a:buChar char="v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9" name="Bildplatzhalter 18"/>
          <p:cNvSpPr>
            <a:spLocks noGrp="1"/>
          </p:cNvSpPr>
          <p:nvPr>
            <p:ph type="pic" sz="quarter" idx="14" hasCustomPrompt="1"/>
          </p:nvPr>
        </p:nvSpPr>
        <p:spPr>
          <a:xfrm>
            <a:off x="4876071" y="1341421"/>
            <a:ext cx="3833552" cy="3982276"/>
          </a:xfrm>
          <a:prstGeom prst="rect">
            <a:avLst/>
          </a:prstGeom>
        </p:spPr>
        <p:txBody>
          <a:bodyPr lIns="81098" tIns="40549" rIns="81098" bIns="40549" rtlCol="0">
            <a:normAutofit/>
          </a:bodyPr>
          <a:lstStyle/>
          <a:p>
            <a:pPr lvl="0"/>
            <a:r>
              <a:rPr lang="de-DE" noProof="0"/>
              <a:t>Bild auf Platzhalter ziehen oder durch Klicken auf Symbol hinzufügen</a:t>
            </a:r>
            <a:endParaRPr lang="de-DE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ChangeArrowheads="1"/>
          </p:cNvSpPr>
          <p:nvPr/>
        </p:nvSpPr>
        <p:spPr bwMode="auto">
          <a:xfrm rot="16200000">
            <a:off x="-326390" y="313690"/>
            <a:ext cx="800100" cy="147955"/>
          </a:xfrm>
          <a:prstGeom prst="rect">
            <a:avLst/>
          </a:prstGeom>
          <a:solidFill>
            <a:srgbClr val="CD03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00" b="1">
              <a:solidFill>
                <a:srgbClr val="55657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47639" cy="800100"/>
          </a:xfrm>
          <a:prstGeom prst="rect">
            <a:avLst/>
          </a:prstGeom>
          <a:solidFill>
            <a:srgbClr val="ED1B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ChangeArrowheads="1"/>
          </p:cNvSpPr>
          <p:nvPr/>
        </p:nvSpPr>
        <p:spPr bwMode="auto">
          <a:xfrm rot="16200000">
            <a:off x="-326390" y="313690"/>
            <a:ext cx="800100" cy="147955"/>
          </a:xfrm>
          <a:prstGeom prst="rect">
            <a:avLst/>
          </a:prstGeom>
          <a:solidFill>
            <a:srgbClr val="CD03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200" b="1">
              <a:solidFill>
                <a:srgbClr val="55657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262467" y="6356350"/>
            <a:ext cx="8627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>
                <a:solidFill>
                  <a:srgbClr val="C0504D">
                    <a:lumMod val="50000"/>
                  </a:srgbClr>
                </a:solidFill>
              </a:rPr>
              <a:t>Leica Microsystems CA                                                                                                      Application Team                                                                                                                                      Hui Han</a:t>
            </a:r>
            <a:endParaRPr lang="zh-CN" altLang="en-US" dirty="0">
              <a:solidFill>
                <a:srgbClr val="C0504D">
                  <a:lumMod val="50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557530" indent="-21463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ACA461-4DD2-4693-9CFA-6051BFFAD6EC}" type="datetime1">
              <a:rPr lang="de-DE" altLang="en-US">
                <a:ea typeface="MS PGothic" panose="020B0600070205080204" pitchFamily="34" charset="-128"/>
              </a:rPr>
              <a:t>05.04.2024</a:t>
            </a:fld>
            <a:endParaRPr lang="de-DE" altLang="en-US">
              <a:ea typeface="MS PGothic" panose="020B0600070205080204" pitchFamily="34" charset="-128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3799C9D-F372-4D29-9EB9-F76DA5ED726E}" type="slidenum">
              <a:rPr lang="de-DE" altLang="en-US">
                <a:ea typeface="MS PGothic" panose="020B0600070205080204" pitchFamily="34" charset="-128"/>
              </a:rPr>
              <a:t>1</a:t>
            </a:fld>
            <a:endParaRPr lang="de-DE" altLang="en-US">
              <a:ea typeface="MS PGothic" panose="020B0600070205080204" pitchFamily="34" charset="-128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75970" y="422275"/>
            <a:ext cx="3048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简单三步快速明场拍图：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44880" y="1016635"/>
            <a:ext cx="30480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第一步：选择好合适的预览分辨率和拍摄分辨率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981075" y="3162300"/>
            <a:ext cx="304800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注意：预览分辨率越高，图像延迟越高，实际拍摄图像以拍照分辨率为准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0535" y="525145"/>
            <a:ext cx="3911600" cy="53975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4342130" y="2406015"/>
            <a:ext cx="3717290" cy="583565"/>
          </a:xfrm>
          <a:prstGeom prst="rect">
            <a:avLst/>
          </a:prstGeom>
        </p:spPr>
        <p:style>
          <a:lnRef idx="3">
            <a:schemeClr val="accent2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zh-CN" altLang="en-US" sz="3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ACA461-4DD2-4693-9CFA-6051BFFAD6EC}" type="datetime1">
              <a:rPr lang="de-DE" altLang="en-US">
                <a:ea typeface="MS PGothic" panose="020B0600070205080204" pitchFamily="34" charset="-128"/>
              </a:rPr>
              <a:t>05.04.2024</a:t>
            </a:fld>
            <a:endParaRPr lang="de-DE" altLang="en-US">
              <a:ea typeface="MS PGothic" panose="020B0600070205080204" pitchFamily="34" charset="-128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3799C9D-F372-4D29-9EB9-F76DA5ED726E}" type="slidenum">
              <a:rPr lang="de-DE" altLang="en-US">
                <a:ea typeface="MS PGothic" panose="020B0600070205080204" pitchFamily="34" charset="-128"/>
              </a:rPr>
              <a:t>2</a:t>
            </a:fld>
            <a:endParaRPr lang="de-DE" altLang="en-US">
              <a:ea typeface="MS PGothic" panose="020B0600070205080204" pitchFamily="34" charset="-128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07085" y="613410"/>
            <a:ext cx="3048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第二步：自动曝光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73760" y="1550670"/>
            <a:ext cx="30480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如图所示点开曝光选项卡</a:t>
            </a:r>
          </a:p>
          <a:p>
            <a:r>
              <a:rPr lang="en-US" altLang="zh-CN"/>
              <a:t>1. </a:t>
            </a:r>
            <a:r>
              <a:rPr lang="zh-CN" altLang="en-US"/>
              <a:t>勾选曝光区域前的小勾</a:t>
            </a:r>
          </a:p>
          <a:p>
            <a:r>
              <a:rPr lang="en-US" altLang="zh-CN"/>
              <a:t>2.</a:t>
            </a:r>
            <a:r>
              <a:rPr lang="zh-CN" altLang="en-US"/>
              <a:t>勾选自动曝光，建议目标亮度调整至</a:t>
            </a:r>
            <a:r>
              <a:rPr lang="en-US" altLang="zh-CN"/>
              <a:t>110-120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4555" y="981710"/>
            <a:ext cx="3606800" cy="339725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975995" y="3660775"/>
            <a:ext cx="30480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不同型号相机需要</a:t>
            </a:r>
            <a:r>
              <a:rPr lang="en-US" altLang="zh-CN"/>
              <a:t>1-2</a:t>
            </a:r>
            <a:r>
              <a:rPr lang="zh-CN" altLang="en-US"/>
              <a:t>秒的亮度自动调节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4803775" y="2829560"/>
            <a:ext cx="1157605" cy="230505"/>
          </a:xfrm>
          <a:prstGeom prst="roundRect">
            <a:avLst/>
          </a:prstGeom>
        </p:spPr>
        <p:style>
          <a:lnRef idx="3">
            <a:schemeClr val="accent2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zh-CN" altLang="en-US" sz="3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椭圆 8"/>
          <p:cNvSpPr/>
          <p:nvPr/>
        </p:nvSpPr>
        <p:spPr>
          <a:xfrm>
            <a:off x="5894705" y="2117725"/>
            <a:ext cx="804545" cy="527685"/>
          </a:xfrm>
          <a:prstGeom prst="ellipse">
            <a:avLst/>
          </a:prstGeom>
        </p:spPr>
        <p:style>
          <a:lnRef idx="3">
            <a:schemeClr val="accent2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zh-CN" altLang="en-US" sz="3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ACA461-4DD2-4693-9CFA-6051BFFAD6EC}" type="datetime1">
              <a:rPr lang="de-DE" altLang="en-US">
                <a:ea typeface="MS PGothic" panose="020B0600070205080204" pitchFamily="34" charset="-128"/>
              </a:rPr>
              <a:t>05.04.2024</a:t>
            </a:fld>
            <a:endParaRPr lang="de-DE" altLang="en-US">
              <a:ea typeface="MS PGothic" panose="020B0600070205080204" pitchFamily="34" charset="-128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altLang="en-US">
                <a:ea typeface="MS PGothic" panose="020B0600070205080204" pitchFamily="34" charset="-128"/>
              </a:rPr>
              <a:t>Fußzeile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3799C9D-F372-4D29-9EB9-F76DA5ED726E}" type="slidenum">
              <a:rPr lang="de-DE" altLang="en-US">
                <a:ea typeface="MS PGothic" panose="020B0600070205080204" pitchFamily="34" charset="-128"/>
              </a:rPr>
              <a:t>3</a:t>
            </a:fld>
            <a:endParaRPr lang="de-DE" altLang="en-US">
              <a:ea typeface="MS PGothic" panose="020B0600070205080204" pitchFamily="34" charset="-128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68045" y="449580"/>
            <a:ext cx="3048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第三步：调整明场白平衡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2980" y="762635"/>
            <a:ext cx="3644900" cy="273050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653415" y="1099820"/>
            <a:ext cx="304800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1. </a:t>
            </a:r>
            <a:r>
              <a:rPr lang="zh-CN" altLang="en-US"/>
              <a:t>白平衡选项卡中勾选</a:t>
            </a:r>
            <a:r>
              <a:rPr lang="en-US" altLang="zh-CN"/>
              <a:t>“</a:t>
            </a:r>
            <a:r>
              <a:rPr lang="zh-CN" altLang="en-US"/>
              <a:t>显示目标区域</a:t>
            </a:r>
            <a:r>
              <a:rPr lang="en-US" altLang="zh-CN"/>
              <a:t>”</a:t>
            </a:r>
          </a:p>
          <a:p>
            <a:r>
              <a:rPr lang="en-US" altLang="zh-CN"/>
              <a:t>2. </a:t>
            </a:r>
            <a:r>
              <a:rPr lang="zh-CN" altLang="en-US"/>
              <a:t>将白平衡目标区域拖动到白色区域后点击</a:t>
            </a:r>
            <a:r>
              <a:rPr lang="en-US" altLang="zh-CN"/>
              <a:t>“</a:t>
            </a:r>
            <a:r>
              <a:rPr lang="zh-CN" altLang="en-US"/>
              <a:t>白平衡</a:t>
            </a:r>
            <a:r>
              <a:rPr lang="en-US" altLang="zh-CN"/>
              <a:t>”</a:t>
            </a:r>
            <a:r>
              <a:rPr lang="zh-CN" altLang="en-US"/>
              <a:t>按钮一次即可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TRiYzE5NmZiODdmNDhhNmMyOGY5MGUwYTFiZjkyMmYifQ=="/>
</p:tagLst>
</file>

<file path=ppt/theme/theme1.xml><?xml version="1.0" encoding="utf-8"?>
<a:theme xmlns:a="http://schemas.openxmlformats.org/drawingml/2006/main" name="Leica content p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wrap="square" lIns="91440" tIns="45720" rIns="91440" bIns="45720">
        <a:spAutoFit/>
        <a:scene3d>
          <a:camera prst="orthographicFront"/>
          <a:lightRig rig="glow" dir="tl">
            <a:rot lat="0" lon="0" rev="5400000"/>
          </a:lightRig>
        </a:scene3d>
        <a:sp3d contourW="12700">
          <a:bevelT w="25400" h="25400"/>
          <a:contourClr>
            <a:schemeClr val="accent6">
              <a:shade val="73000"/>
            </a:schemeClr>
          </a:contourClr>
        </a:sp3d>
      </a:bodyPr>
      <a:lstStyle>
        <a:defPPr algn="ctr">
          <a:defRPr sz="3200" b="1" dirty="0">
            <a:ln w="11430"/>
            <a:gradFill>
              <a:gsLst>
                <a:gs pos="0">
                  <a:schemeClr val="accent6">
                    <a:tint val="90000"/>
                    <a:satMod val="120000"/>
                  </a:schemeClr>
                </a:gs>
                <a:gs pos="25000">
                  <a:schemeClr val="accent6">
                    <a:tint val="93000"/>
                    <a:satMod val="120000"/>
                  </a:schemeClr>
                </a:gs>
                <a:gs pos="50000">
                  <a:schemeClr val="accent6">
                    <a:shade val="89000"/>
                    <a:satMod val="110000"/>
                  </a:schemeClr>
                </a:gs>
                <a:gs pos="75000">
                  <a:schemeClr val="accent6">
                    <a:tint val="93000"/>
                    <a:satMod val="120000"/>
                  </a:schemeClr>
                </a:gs>
                <a:gs pos="100000">
                  <a:schemeClr val="accent6">
                    <a:tint val="90000"/>
                    <a:satMod val="120000"/>
                  </a:schemeClr>
                </a:gs>
              </a:gsLst>
              <a:lin ang="5400000"/>
            </a:gradFill>
            <a:effectLst>
              <a:outerShdw blurRad="80000" dist="40000" dir="5040000" algn="tl">
                <a:srgbClr val="000000">
                  <a:alpha val="30000"/>
                </a:srgbClr>
              </a:outerShdw>
            </a:effectLst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Leica content p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Leica content p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>
          <a:defRPr b="0" i="0" u="none" strike="noStrike" baseline="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</Words>
  <Application>Microsoft Office PowerPoint</Application>
  <PresentationFormat>全屏显示(4:3)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3</vt:i4>
      </vt:variant>
    </vt:vector>
  </HeadingPairs>
  <TitlesOfParts>
    <vt:vector size="13" baseType="lpstr">
      <vt:lpstr>MS PGothic</vt:lpstr>
      <vt:lpstr>Arial</vt:lpstr>
      <vt:lpstr>Calibri</vt:lpstr>
      <vt:lpstr>Courier New</vt:lpstr>
      <vt:lpstr>Symbol</vt:lpstr>
      <vt:lpstr>Tahoma</vt:lpstr>
      <vt:lpstr>Wingdings</vt:lpstr>
      <vt:lpstr>Leica content page</vt:lpstr>
      <vt:lpstr>1_Leica content page</vt:lpstr>
      <vt:lpstr>2_Leica content page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Yuanyuan Su</dc:creator>
  <cp:lastModifiedBy>浩 黄</cp:lastModifiedBy>
  <cp:revision>70</cp:revision>
  <dcterms:created xsi:type="dcterms:W3CDTF">2016-03-19T07:23:00Z</dcterms:created>
  <dcterms:modified xsi:type="dcterms:W3CDTF">2024-04-05T03:11:49Z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AD49F056CC3D4ED9A334273E2469B2F2_13</vt:lpwstr>
  </property>
  <property fmtid="{D5CDD505-2E9C-101B-9397-08002B2CF9AE}" pid="3" name="KSOProductBuildVer">
    <vt:lpwstr>2052-12.1.0.16364</vt:lpwstr>
  </property>
</Properties>
</file>